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0"/>
  </p:notesMasterIdLst>
  <p:sldIdLst>
    <p:sldId id="261" r:id="rId4"/>
    <p:sldId id="263" r:id="rId5"/>
    <p:sldId id="262" r:id="rId6"/>
    <p:sldId id="264" r:id="rId7"/>
    <p:sldId id="265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AF5"/>
    <a:srgbClr val="83A5E4"/>
    <a:srgbClr val="ABA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2C13CA-C095-43DC-A438-8D6F3A7A85BB}" v="8" dt="2024-09-09T07:56:04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5CB86-1D6B-4A56-9B48-921BAECF5436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F3A9F-C632-47BB-A31A-94F309B34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42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F3A9F-C632-47BB-A31A-94F309B34B0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07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0F3A9F-C632-47BB-A31A-94F309B34B0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9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FB327-F935-8B07-DF3B-A1AF25D92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6DD0B-F92D-C90C-CE74-735B206F78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5169A-1417-876C-3877-C8BDE636A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7930E-465F-D1A5-A1C0-862208723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85745-271A-CEF0-D794-465E7F742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15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1070D-BB1E-467A-F5C6-5F5ED6FB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D9A76-9896-2E0D-C8EA-14DC334A4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D3B6-CA2E-2C66-2394-968B59B9E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98E79-4357-C9F1-44A9-F33D83613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1F188-3DCB-27ED-7F44-94E8149A4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190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4E1D6-D934-93A6-46DA-9226C5F33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834A2-4A4F-A5D1-7237-1BB9BA4F0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B8C92-F342-E5AC-8D76-B87B5D9B3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814B4-3484-0AB7-9AC0-EE35C038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A7775-880C-BF01-D676-70FC3D97E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775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92826-EA37-1C5B-2AA2-13ECA59A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87D3-990E-1E80-218C-A7957A3A5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F7EB4-FC3B-738D-18A3-75030026D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5B0F2-48B5-2455-6A00-B56981B18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4E612A-48EC-59A8-3FB8-505067C9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74A5F-0F53-D892-8247-A0489CE65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017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79A5D-C36F-0360-9A6A-62EB183B8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D8AEC-27D0-E07A-13EF-26B8B30CA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DF0A0E-A84E-A9DE-A49E-9192E3508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D175E9-349F-7A8D-6A54-8A9E79245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5EB116-F99F-ED8B-70B7-AF97F3A44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BB8E52-D60E-8258-1BBD-5330A4E75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D43EAF-3591-0A16-4C73-DFA23E0B9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ED6C10-B715-8CF3-9B23-371A123AA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978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13178-7D19-CF35-F9D6-509F4C339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F1829E-A9D7-8685-B79F-A98AA7C81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60DD5A-43C4-1302-B417-885BA2315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8867AF-D6D5-3BFD-CF63-C454A6BB4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7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82F4AD-B580-FC14-D1F4-6702EE6D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A209A0-D248-3CF6-3521-08CE72F9C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02450-9B20-ADBA-C738-D7A0A304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38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243B-DB2F-F946-7133-F40EB86BC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44407-36EC-95B8-945A-552EFA44A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0B0E7-CD1E-E441-1B5E-29BEC43CE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24C3A-C8A7-5F3E-1668-984AAD478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3F5FF-6444-B3C2-F74A-882ED037D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2E3EDD-80E0-D049-B050-F548B733F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09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62864-B14B-D608-0001-E5C6D4B8D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3DB93D-B3A1-FA99-A12C-7800B9CE95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5AB4C-5F77-2943-A92D-FD4B9C878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792596-1299-DD68-DA73-F94B12F3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B18D4-6F6D-3941-C223-31E12C7BC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04228-DCA5-22F5-C7FF-96E0DE9E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72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E3DC8-7B94-1E34-5EFB-158EA68C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104803-404F-E3BA-E169-33ACB5F2A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5FA80-A5B2-CB2F-ED7E-D8880E936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FD4DC-174A-8C19-8BF0-4081985BD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8FDAB-B9C5-5FE7-5EA9-515C230D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53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641E44-04B4-DAE6-B609-48BE3F44FE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CC52C3-464E-9326-D6DD-4F415BAB2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3EE2F-B985-414A-ECEB-67D47033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B073B-E137-4793-95B3-7A70B15DF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9668-1214-D253-EB99-B3D6BD19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691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76C996-E8B9-7F29-1718-CE7AF1F01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E2450-5FC1-27D7-A9B1-9048284E1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8DAE0-91E4-281F-B90D-2B4DF518E8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0010C8-6434-46C0-BD98-CFCF03C4D555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13CD3-242D-F6C1-DF2F-FA163802BE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AEDE4-6687-BDB5-D1A1-9AC72BEEB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7CE77D-57EB-4388-A1B7-27F266122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74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1CEF3C7F-6918-E3ED-257F-ED5D5BD19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965" y="4724062"/>
            <a:ext cx="1975196" cy="1975196"/>
          </a:xfrm>
          <a:prstGeom prst="rect">
            <a:avLst/>
          </a:prstGeom>
        </p:spPr>
      </p:pic>
      <p:pic>
        <p:nvPicPr>
          <p:cNvPr id="3" name="Picture 2" descr="A group of boys in red shirts&#10;&#10;Description automatically generated">
            <a:extLst>
              <a:ext uri="{FF2B5EF4-FFF2-40B4-BE49-F238E27FC236}">
                <a16:creationId xmlns:a16="http://schemas.microsoft.com/office/drawing/2014/main" id="{1003064F-E705-B153-9E6F-FF0788B44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" t="9872" r="234" b="11274"/>
          <a:stretch/>
        </p:blipFill>
        <p:spPr>
          <a:xfrm>
            <a:off x="0" y="0"/>
            <a:ext cx="124968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3B18DC-87DA-874B-B3EB-194839BE1B32}"/>
              </a:ext>
            </a:extLst>
          </p:cNvPr>
          <p:cNvSpPr txBox="1"/>
          <p:nvPr/>
        </p:nvSpPr>
        <p:spPr>
          <a:xfrm>
            <a:off x="571500" y="5416034"/>
            <a:ext cx="768858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6600" b="1">
                <a:solidFill>
                  <a:schemeClr val="bg1"/>
                </a:solidFill>
                <a:latin typeface="Arial Black" panose="020B0A04020102020204" pitchFamily="34" charset="0"/>
              </a:rPr>
              <a:t>H</a:t>
            </a:r>
            <a:r>
              <a:rPr lang="en-GB" sz="6600" b="1">
                <a:solidFill>
                  <a:schemeClr val="bg1"/>
                </a:solidFill>
                <a:latin typeface="Arial Black" panose="020B0A04020102020204" pitchFamily="34" charset="0"/>
              </a:rPr>
              <a:t>EBREWS 6:19</a:t>
            </a:r>
            <a:endParaRPr lang="en-GB" sz="6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E3CAB0FC-DE6D-C709-6E1F-FDA8DD7ED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24" y="5235355"/>
            <a:ext cx="1545336" cy="15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60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DEBC72-FB9C-9623-8C78-8EC1B836739B}"/>
              </a:ext>
            </a:extLst>
          </p:cNvPr>
          <p:cNvSpPr/>
          <p:nvPr/>
        </p:nvSpPr>
        <p:spPr>
          <a:xfrm>
            <a:off x="2529840" y="0"/>
            <a:ext cx="9799320" cy="6858000"/>
          </a:xfrm>
          <a:prstGeom prst="rect">
            <a:avLst/>
          </a:prstGeom>
          <a:solidFill>
            <a:srgbClr val="015A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E455-7EFD-848B-BF7F-4F3DE0CE31DD}"/>
              </a:ext>
            </a:extLst>
          </p:cNvPr>
          <p:cNvSpPr txBox="1"/>
          <p:nvPr/>
        </p:nvSpPr>
        <p:spPr>
          <a:xfrm>
            <a:off x="4572000" y="498823"/>
            <a:ext cx="66370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8800" b="1" dirty="0">
                <a:solidFill>
                  <a:schemeClr val="bg1"/>
                </a:solidFill>
                <a:latin typeface="Arial Black" panose="020B0A04020102020204" pitchFamily="34" charset="0"/>
              </a:rPr>
              <a:t>H</a:t>
            </a:r>
            <a:r>
              <a:rPr lang="en-GB" sz="88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ope</a:t>
            </a:r>
            <a:endParaRPr lang="en-GB" sz="8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GB" sz="8800" b="1" dirty="0">
                <a:solidFill>
                  <a:schemeClr val="bg1"/>
                </a:solidFill>
                <a:latin typeface="Arial Black" panose="020B0A04020102020204" pitchFamily="34" charset="0"/>
              </a:rPr>
              <a:t>Sure</a:t>
            </a:r>
          </a:p>
          <a:p>
            <a:pPr marL="0" indent="0">
              <a:buNone/>
            </a:pPr>
            <a:r>
              <a:rPr lang="en-GB" sz="8800" b="1" dirty="0">
                <a:solidFill>
                  <a:schemeClr val="bg1"/>
                </a:solidFill>
                <a:latin typeface="Arial Black" panose="020B0A04020102020204" pitchFamily="34" charset="0"/>
              </a:rPr>
              <a:t>Anchor</a:t>
            </a:r>
          </a:p>
          <a:p>
            <a:pPr marL="0" indent="0">
              <a:buNone/>
            </a:pPr>
            <a:r>
              <a:rPr lang="en-GB" sz="8800" b="1" dirty="0">
                <a:solidFill>
                  <a:schemeClr val="bg1"/>
                </a:solidFill>
                <a:latin typeface="Arial Black" panose="020B0A04020102020204" pitchFamily="34" charset="0"/>
              </a:rPr>
              <a:t>Steadfast</a:t>
            </a:r>
          </a:p>
        </p:txBody>
      </p:sp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DA78DD8-6DDE-DDBB-4854-82A0CA0DE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24" y="5235355"/>
            <a:ext cx="1545336" cy="1545336"/>
          </a:xfrm>
          <a:prstGeom prst="rect">
            <a:avLst/>
          </a:prstGeom>
        </p:spPr>
      </p:pic>
      <p:pic>
        <p:nvPicPr>
          <p:cNvPr id="4" name="Picture 3" descr="A child in a red sweater&#10;&#10;Description automatically generated">
            <a:extLst>
              <a:ext uri="{FF2B5EF4-FFF2-40B4-BE49-F238E27FC236}">
                <a16:creationId xmlns:a16="http://schemas.microsoft.com/office/drawing/2014/main" id="{1C082C54-0AA5-F73B-8ECE-DE04BE692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36292"/>
          <a:stretch/>
        </p:blipFill>
        <p:spPr>
          <a:xfrm>
            <a:off x="0" y="0"/>
            <a:ext cx="4069080" cy="69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0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a broken umbrella sitting on top of a sandy beach">
            <a:extLst>
              <a:ext uri="{FF2B5EF4-FFF2-40B4-BE49-F238E27FC236}">
                <a16:creationId xmlns:a16="http://schemas.microsoft.com/office/drawing/2014/main" id="{B65F8324-A020-D8D8-EEC8-5EBE6D790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2" b="141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68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brown anchor">
            <a:extLst>
              <a:ext uri="{FF2B5EF4-FFF2-40B4-BE49-F238E27FC236}">
                <a16:creationId xmlns:a16="http://schemas.microsoft.com/office/drawing/2014/main" id="{98F9D9A1-992E-ADF5-091C-930C254D2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6" b="1185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94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DEBC72-FB9C-9623-8C78-8EC1B836739B}"/>
              </a:ext>
            </a:extLst>
          </p:cNvPr>
          <p:cNvSpPr/>
          <p:nvPr/>
        </p:nvSpPr>
        <p:spPr>
          <a:xfrm>
            <a:off x="2529840" y="0"/>
            <a:ext cx="9799320" cy="6858000"/>
          </a:xfrm>
          <a:prstGeom prst="rect">
            <a:avLst/>
          </a:prstGeom>
          <a:solidFill>
            <a:srgbClr val="015A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E455-7EFD-848B-BF7F-4F3DE0CE31DD}"/>
              </a:ext>
            </a:extLst>
          </p:cNvPr>
          <p:cNvSpPr txBox="1"/>
          <p:nvPr/>
        </p:nvSpPr>
        <p:spPr>
          <a:xfrm>
            <a:off x="4572000" y="498823"/>
            <a:ext cx="66370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</a:t>
            </a:r>
            <a:r>
              <a:rPr kumimoji="0" lang="en-GB" sz="8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ope</a:t>
            </a:r>
            <a:endParaRPr kumimoji="0" lang="en-GB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Anchor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Steadfast</a:t>
            </a:r>
          </a:p>
        </p:txBody>
      </p:sp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DA78DD8-6DDE-DDBB-4854-82A0CA0DE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24" y="5235355"/>
            <a:ext cx="1545336" cy="1545336"/>
          </a:xfrm>
          <a:prstGeom prst="rect">
            <a:avLst/>
          </a:prstGeom>
        </p:spPr>
      </p:pic>
      <p:pic>
        <p:nvPicPr>
          <p:cNvPr id="4" name="Picture 3" descr="A child in a red sweater&#10;&#10;Description automatically generated">
            <a:extLst>
              <a:ext uri="{FF2B5EF4-FFF2-40B4-BE49-F238E27FC236}">
                <a16:creationId xmlns:a16="http://schemas.microsoft.com/office/drawing/2014/main" id="{1C082C54-0AA5-F73B-8ECE-DE04BE692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36292"/>
          <a:stretch/>
        </p:blipFill>
        <p:spPr>
          <a:xfrm>
            <a:off x="0" y="0"/>
            <a:ext cx="4069080" cy="69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08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DEBC72-FB9C-9623-8C78-8EC1B836739B}"/>
              </a:ext>
            </a:extLst>
          </p:cNvPr>
          <p:cNvSpPr/>
          <p:nvPr/>
        </p:nvSpPr>
        <p:spPr>
          <a:xfrm>
            <a:off x="2529840" y="0"/>
            <a:ext cx="9799320" cy="6858000"/>
          </a:xfrm>
          <a:prstGeom prst="rect">
            <a:avLst/>
          </a:prstGeom>
          <a:solidFill>
            <a:srgbClr val="015A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E455-7EFD-848B-BF7F-4F3DE0CE31DD}"/>
              </a:ext>
            </a:extLst>
          </p:cNvPr>
          <p:cNvSpPr txBox="1"/>
          <p:nvPr/>
        </p:nvSpPr>
        <p:spPr>
          <a:xfrm>
            <a:off x="3886200" y="375712"/>
            <a:ext cx="80695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60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“We have this Hope as an anchor for the soul a hope both Sure and Steadfast.”</a:t>
            </a:r>
          </a:p>
          <a:p>
            <a:pPr marL="0" indent="0" algn="ctr">
              <a:buNone/>
            </a:pPr>
            <a:r>
              <a:rPr lang="en-GB" sz="6000" b="1" dirty="0">
                <a:solidFill>
                  <a:schemeClr val="bg1"/>
                </a:solidFill>
                <a:latin typeface="Arial Black" panose="020B0A04020102020204" pitchFamily="34" charset="0"/>
              </a:rPr>
              <a:t>Hebrews 6:19</a:t>
            </a:r>
          </a:p>
        </p:txBody>
      </p:sp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DA78DD8-6DDE-DDBB-4854-82A0CA0DE1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24" y="5235355"/>
            <a:ext cx="1545336" cy="1545336"/>
          </a:xfrm>
          <a:prstGeom prst="rect">
            <a:avLst/>
          </a:prstGeom>
        </p:spPr>
      </p:pic>
      <p:pic>
        <p:nvPicPr>
          <p:cNvPr id="11" name="Picture 10" descr="A child in a red sweater&#10;&#10;Description automatically generated">
            <a:extLst>
              <a:ext uri="{FF2B5EF4-FFF2-40B4-BE49-F238E27FC236}">
                <a16:creationId xmlns:a16="http://schemas.microsoft.com/office/drawing/2014/main" id="{26732EE4-A502-A310-450D-A6EDE69458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6" r="21629"/>
          <a:stretch/>
        </p:blipFill>
        <p:spPr>
          <a:xfrm>
            <a:off x="0" y="0"/>
            <a:ext cx="3886200" cy="687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63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B9B98EA1697D45BD83C347A2FF259A" ma:contentTypeVersion="17" ma:contentTypeDescription="Create a new document." ma:contentTypeScope="" ma:versionID="e6f45f44da4bb3ec5d563e6ce91766d5">
  <xsd:schema xmlns:xsd="http://www.w3.org/2001/XMLSchema" xmlns:xs="http://www.w3.org/2001/XMLSchema" xmlns:p="http://schemas.microsoft.com/office/2006/metadata/properties" xmlns:ns2="a280d6ac-cb23-4ced-bd24-16acca6fb12a" xmlns:ns3="f2b08ede-9c27-427c-92b5-101ad6c6e211" targetNamespace="http://schemas.microsoft.com/office/2006/metadata/properties" ma:root="true" ma:fieldsID="c08058fbfe0c226fc074488e1a01cc65" ns2:_="" ns3:_="">
    <xsd:import namespace="a280d6ac-cb23-4ced-bd24-16acca6fb12a"/>
    <xsd:import namespace="f2b08ede-9c27-427c-92b5-101ad6c6e2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80d6ac-cb23-4ced-bd24-16acca6fb1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2565ea3-c6d3-4cbd-bf5a-b1b2afbfa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08ede-9c27-427c-92b5-101ad6c6e21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7d2ef1c-e896-452f-847f-05b7588cca45}" ma:internalName="TaxCatchAll" ma:showField="CatchAllData" ma:web="f2b08ede-9c27-427c-92b5-101ad6c6e2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A1F276-B5AA-4740-A7D2-57EB9DEC4D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C2ED42-3291-4349-AFA7-83FBB04C85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80d6ac-cb23-4ced-bd24-16acca6fb12a"/>
    <ds:schemaRef ds:uri="f2b08ede-9c27-427c-92b5-101ad6c6e2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Widescreen</PresentationFormat>
  <Paragraphs>13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Keys</dc:creator>
  <cp:lastModifiedBy>Lisa Keys</cp:lastModifiedBy>
  <cp:revision>3</cp:revision>
  <dcterms:created xsi:type="dcterms:W3CDTF">2024-06-19T14:49:04Z</dcterms:created>
  <dcterms:modified xsi:type="dcterms:W3CDTF">2024-09-24T08:53:47Z</dcterms:modified>
</cp:coreProperties>
</file>