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8" r:id="rId2"/>
    <p:sldId id="259" r:id="rId3"/>
    <p:sldId id="261" r:id="rId4"/>
    <p:sldId id="262" r:id="rId5"/>
    <p:sldId id="270" r:id="rId6"/>
    <p:sldId id="265" r:id="rId7"/>
    <p:sldId id="271" r:id="rId8"/>
    <p:sldId id="273" r:id="rId9"/>
    <p:sldId id="274" r:id="rId10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Woodtrap" panose="02000506020000020004" pitchFamily="2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81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CCB2-DC4A-F342-849C-AE505DD1C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73510-AB8D-2A49-BFCD-CC5775F8D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C0AEA-8A77-524A-81A8-F75C1B53D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B5140-0F44-344B-A5A5-44C186644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9A47E-46F0-BA45-A869-F83AB1C0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1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0E86-3B31-3646-B5AD-A0A03362F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C8E8C-CE9D-8041-AF98-CD9F89F0E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A7180-1079-D440-8AC5-B4FC0A18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E6B57-19BF-C646-8AD3-6CF631B3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F03D-E3CA-FC40-8D50-F56B6D322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5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D9B14-52D5-E24B-B860-41518C7E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DE8B4-08EF-2C4B-8322-2429D9731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2178-C778-434F-A6EB-11622159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51548-A528-EB48-8408-A6AD8E8B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11616-DF49-A349-BD95-E9CA7895D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5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DAA09-F98C-7E49-AE2B-E3A3435F4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3F432-E535-6B46-8087-9F74A5FD1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EE8A7-B8D7-8E4A-9825-50D706DDF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DF98D-15FC-1641-9C0D-C82514D2F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6D893-9E22-2141-AB0F-A68CE3B6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957A7-64B0-E94E-BE7E-BDE25CC1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129AE-58E4-5B41-8B7B-313129EE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6DB25-0FEF-1C4A-9758-E3893F33E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C2DDB-3F39-444B-B7C9-7F0B2034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D26F5-1A50-B44E-A331-22D04A447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49FEB-3AA8-284B-884F-76BECD46F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6570C-420A-1C44-B0A7-23D2F2071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834D4D-D41F-C040-A821-E59E4FCC9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D0B214-52D8-FE44-BA01-404A151F0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3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08FA-EBF2-2E47-ABDE-33585F955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853F6-CD03-0F46-B190-0CCC7B778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746390-75D8-5F4A-A799-E45F22220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F7449E-5C6A-E841-ACF7-CB442D9A0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82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33DA78-D7DA-9540-AC07-82AD98E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93A52-70C8-254D-9CEF-F0F1525EC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45747-AFA0-614C-8DD4-67964429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15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9015-37A4-7949-A841-A089B3F3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09E77-808A-FA48-878F-E8171485C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83C88-CABB-FB44-8565-6BDBECBAB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159C8-DF3E-2348-BB1A-B8C23273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2DC8-B7C5-3846-A7EA-2BB23BA1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665CC-320D-794B-8972-FD9E7E711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96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4CC4-F786-FA4E-95E0-CA0B1B6C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D070EB-7677-6049-8499-9CE04FC15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B2971-9FF5-B143-8035-74EE4A9E2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1AAD9F-602D-2548-9854-E524A2FBE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BCA8C-DDCB-9241-B4DD-25FAF76E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089E2-25AF-B249-B5B9-C0C8D233C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8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E54B-1258-6049-ADF2-5E0AF81D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CB880-98A6-F14A-8D6E-27F9F94BA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2FECB-503F-CC48-A75B-A4069FE75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FDFE-B527-A64C-83E1-BF49E7E9F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5C667-37DC-5A43-9A66-AA79917A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2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AB059-2C0A-4843-BF4C-3E9EAD72C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7FCEA-CCF1-4446-AFE2-5007D1F92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56588-0EFC-9249-AE91-195D35E8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D0601-2018-E648-8BFE-E23359F3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9CC4-1164-F747-9D23-DD51F4EC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44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11941-E4D3-8940-9802-9BDE9ED12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9D8FA-A002-8C49-90D6-F72D37C99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ADA82-8417-E24E-8C2E-22CE502E3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F1A0C-E940-AB4D-B1A4-E1957D2B47BC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729E6-B7A8-5F46-B74A-0DC295844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6618F-3905-714C-B069-3D226B906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725E8-4E57-2D4E-8F4C-DCA09164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3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C2D154-8607-E54C-8B24-B2A0A5B34837}"/>
              </a:ext>
            </a:extLst>
          </p:cNvPr>
          <p:cNvGrpSpPr/>
          <p:nvPr/>
        </p:nvGrpSpPr>
        <p:grpSpPr>
          <a:xfrm>
            <a:off x="-1921" y="0"/>
            <a:ext cx="12192000" cy="6858000"/>
            <a:chOff x="0" y="0"/>
            <a:chExt cx="12192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21E6FA7-4AB6-3143-8056-41F3719352F3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5" name="Picture 4" descr="A picture containing text, umbrella, palm, graffiti&#10;&#10;Description automatically generated">
                <a:extLst>
                  <a:ext uri="{FF2B5EF4-FFF2-40B4-BE49-F238E27FC236}">
                    <a16:creationId xmlns:a16="http://schemas.microsoft.com/office/drawing/2014/main" id="{AB782872-59B0-7A43-8FBA-2AE81A0681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85000"/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" name="Picture 5" descr="A black and white sign&#10;&#10;Description automatically generated with low confidence">
                <a:extLst>
                  <a:ext uri="{FF2B5EF4-FFF2-40B4-BE49-F238E27FC236}">
                    <a16:creationId xmlns:a16="http://schemas.microsoft.com/office/drawing/2014/main" id="{3F8464F6-F06C-724A-9334-1730FEE937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7999" y="6371154"/>
                <a:ext cx="1219200" cy="486846"/>
              </a:xfrm>
              <a:prstGeom prst="rect">
                <a:avLst/>
              </a:prstGeom>
            </p:spPr>
          </p:pic>
          <p:pic>
            <p:nvPicPr>
              <p:cNvPr id="7" name="Picture 6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4FAB1852-AFC0-444B-8C80-5D8E406B72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223" y="6060024"/>
                <a:ext cx="797976" cy="797976"/>
              </a:xfrm>
              <a:prstGeom prst="rect">
                <a:avLst/>
              </a:prstGeom>
            </p:spPr>
          </p:pic>
        </p:grpSp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882E41E2-FBE0-BA44-9389-7DFEEB8AC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 rot="20021932">
              <a:off x="1855053" y="4026843"/>
              <a:ext cx="1418600" cy="14292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16BF62D-964E-4747-9478-A1B7036DC49F}"/>
              </a:ext>
            </a:extLst>
          </p:cNvPr>
          <p:cNvSpPr txBox="1"/>
          <p:nvPr/>
        </p:nvSpPr>
        <p:spPr>
          <a:xfrm>
            <a:off x="0" y="1040729"/>
            <a:ext cx="121900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Woodtrap" panose="02000506020000020004" pitchFamily="2" charset="0"/>
              </a:rPr>
              <a:t>WELCOME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3A7ADD-D5E3-E245-B2B5-E968F73E01D0}"/>
              </a:ext>
            </a:extLst>
          </p:cNvPr>
          <p:cNvSpPr txBox="1"/>
          <p:nvPr/>
        </p:nvSpPr>
        <p:spPr>
          <a:xfrm>
            <a:off x="152400" y="2726899"/>
            <a:ext cx="121900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002060"/>
                </a:solidFill>
                <a:latin typeface="Woodtrap" panose="02000506020000020004" pitchFamily="2" charset="0"/>
              </a:rPr>
              <a:t>ANCHORS AND JUNIORS</a:t>
            </a:r>
          </a:p>
        </p:txBody>
      </p:sp>
    </p:spTree>
    <p:extLst>
      <p:ext uri="{BB962C8B-B14F-4D97-AF65-F5344CB8AC3E}">
        <p14:creationId xmlns:p14="http://schemas.microsoft.com/office/powerpoint/2010/main" val="201560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3A065A-B484-A249-96E5-165B1D878C26}"/>
              </a:ext>
            </a:extLst>
          </p:cNvPr>
          <p:cNvGrpSpPr/>
          <p:nvPr/>
        </p:nvGrpSpPr>
        <p:grpSpPr>
          <a:xfrm>
            <a:off x="-1921" y="0"/>
            <a:ext cx="12192000" cy="6858000"/>
            <a:chOff x="0" y="0"/>
            <a:chExt cx="12192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737C64-F8CE-764D-8BEE-02EF70D23F7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5" name="Picture 4" descr="A picture containing text, umbrella, palm, graffiti&#10;&#10;Description automatically generated">
                <a:extLst>
                  <a:ext uri="{FF2B5EF4-FFF2-40B4-BE49-F238E27FC236}">
                    <a16:creationId xmlns:a16="http://schemas.microsoft.com/office/drawing/2014/main" id="{B8A3C570-B10C-4140-91A1-61D28EB13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85000"/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" name="Picture 5" descr="A black and white sign&#10;&#10;Description automatically generated with low confidence">
                <a:extLst>
                  <a:ext uri="{FF2B5EF4-FFF2-40B4-BE49-F238E27FC236}">
                    <a16:creationId xmlns:a16="http://schemas.microsoft.com/office/drawing/2014/main" id="{A15FFFBA-3D9D-D842-B26A-986F5E5AF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7999" y="6371154"/>
                <a:ext cx="1219200" cy="486846"/>
              </a:xfrm>
              <a:prstGeom prst="rect">
                <a:avLst/>
              </a:prstGeom>
            </p:spPr>
          </p:pic>
          <p:pic>
            <p:nvPicPr>
              <p:cNvPr id="7" name="Picture 6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1D018B6A-07D9-7243-B550-82146A05B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223" y="6060024"/>
                <a:ext cx="797976" cy="797976"/>
              </a:xfrm>
              <a:prstGeom prst="rect">
                <a:avLst/>
              </a:prstGeom>
            </p:spPr>
          </p:pic>
        </p:grpSp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63F74083-7FAA-AF4F-AE63-E24EFB391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 rot="20021932">
              <a:off x="1855053" y="4026843"/>
              <a:ext cx="1418600" cy="14292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09507B3-5C9F-B04B-ACEE-E26557C1A244}"/>
              </a:ext>
            </a:extLst>
          </p:cNvPr>
          <p:cNvSpPr txBox="1"/>
          <p:nvPr/>
        </p:nvSpPr>
        <p:spPr>
          <a:xfrm>
            <a:off x="1921" y="2267553"/>
            <a:ext cx="121900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Woodtrap" panose="02000506020000020004" pitchFamily="2" charset="0"/>
              </a:rPr>
              <a:t>OUR ANCHOR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6AF87-F6D2-5F4E-B3CD-E66B4FA4820D}"/>
              </a:ext>
            </a:extLst>
          </p:cNvPr>
          <p:cNvSpPr txBox="1"/>
          <p:nvPr/>
        </p:nvSpPr>
        <p:spPr>
          <a:xfrm>
            <a:off x="1921" y="743734"/>
            <a:ext cx="121900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Woodtrap" panose="02000506020000020004" pitchFamily="2" charset="0"/>
              </a:rPr>
              <a:t>GOD 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A4B1CC-D369-0246-9237-4249ADA2E8CF}"/>
              </a:ext>
            </a:extLst>
          </p:cNvPr>
          <p:cNvSpPr txBox="1"/>
          <p:nvPr/>
        </p:nvSpPr>
        <p:spPr>
          <a:xfrm>
            <a:off x="-3842" y="4059823"/>
            <a:ext cx="121900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Woodtrap" panose="02000506020000020004" pitchFamily="2" charset="0"/>
              </a:rPr>
              <a:t>SONG</a:t>
            </a:r>
          </a:p>
        </p:txBody>
      </p:sp>
    </p:spTree>
    <p:extLst>
      <p:ext uri="{BB962C8B-B14F-4D97-AF65-F5344CB8AC3E}">
        <p14:creationId xmlns:p14="http://schemas.microsoft.com/office/powerpoint/2010/main" val="194341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86F7A4-CE83-AD40-8970-D2723FA2B4BB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Woodtrap" panose="02000506020000020004" pitchFamily="2" charset="0"/>
              </a:rPr>
              <a:t>Insert ‘GOD IS OUR ANCHOR’ </a:t>
            </a:r>
          </a:p>
          <a:p>
            <a:pPr algn="ctr"/>
            <a:r>
              <a:rPr lang="en-US" sz="6000" dirty="0">
                <a:solidFill>
                  <a:srgbClr val="002060"/>
                </a:solidFill>
                <a:latin typeface="Woodtrap" panose="02000506020000020004" pitchFamily="2" charset="0"/>
              </a:rPr>
              <a:t>LYRIC/ACTION VIDEO HERE</a:t>
            </a:r>
          </a:p>
        </p:txBody>
      </p:sp>
    </p:spTree>
    <p:extLst>
      <p:ext uri="{BB962C8B-B14F-4D97-AF65-F5344CB8AC3E}">
        <p14:creationId xmlns:p14="http://schemas.microsoft.com/office/powerpoint/2010/main" val="343881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3A065A-B484-A249-96E5-165B1D878C26}"/>
              </a:ext>
            </a:extLst>
          </p:cNvPr>
          <p:cNvGrpSpPr/>
          <p:nvPr/>
        </p:nvGrpSpPr>
        <p:grpSpPr>
          <a:xfrm>
            <a:off x="-1921" y="0"/>
            <a:ext cx="12192000" cy="6858000"/>
            <a:chOff x="0" y="0"/>
            <a:chExt cx="12192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737C64-F8CE-764D-8BEE-02EF70D23F7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5" name="Picture 4" descr="A picture containing text, umbrella, palm, graffiti&#10;&#10;Description automatically generated">
                <a:extLst>
                  <a:ext uri="{FF2B5EF4-FFF2-40B4-BE49-F238E27FC236}">
                    <a16:creationId xmlns:a16="http://schemas.microsoft.com/office/drawing/2014/main" id="{B8A3C570-B10C-4140-91A1-61D28EB13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85000"/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" name="Picture 5" descr="A black and white sign&#10;&#10;Description automatically generated with low confidence">
                <a:extLst>
                  <a:ext uri="{FF2B5EF4-FFF2-40B4-BE49-F238E27FC236}">
                    <a16:creationId xmlns:a16="http://schemas.microsoft.com/office/drawing/2014/main" id="{A15FFFBA-3D9D-D842-B26A-986F5E5AF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7999" y="6371154"/>
                <a:ext cx="1219200" cy="486846"/>
              </a:xfrm>
              <a:prstGeom prst="rect">
                <a:avLst/>
              </a:prstGeom>
            </p:spPr>
          </p:pic>
          <p:pic>
            <p:nvPicPr>
              <p:cNvPr id="7" name="Picture 6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1D018B6A-07D9-7243-B550-82146A05B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223" y="6060024"/>
                <a:ext cx="797976" cy="797976"/>
              </a:xfrm>
              <a:prstGeom prst="rect">
                <a:avLst/>
              </a:prstGeom>
            </p:spPr>
          </p:pic>
        </p:grpSp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63F74083-7FAA-AF4F-AE63-E24EFB391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 rot="20021932">
              <a:off x="1855053" y="4026843"/>
              <a:ext cx="1418600" cy="14292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09507B3-5C9F-B04B-ACEE-E26557C1A244}"/>
              </a:ext>
            </a:extLst>
          </p:cNvPr>
          <p:cNvSpPr txBox="1"/>
          <p:nvPr/>
        </p:nvSpPr>
        <p:spPr>
          <a:xfrm>
            <a:off x="1921" y="2449448"/>
            <a:ext cx="121900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Woodtrap" panose="02000506020000020004" pitchFamily="2" charset="0"/>
              </a:rPr>
              <a:t>VERSE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6AF87-F6D2-5F4E-B3CD-E66B4FA4820D}"/>
              </a:ext>
            </a:extLst>
          </p:cNvPr>
          <p:cNvSpPr txBox="1"/>
          <p:nvPr/>
        </p:nvSpPr>
        <p:spPr>
          <a:xfrm>
            <a:off x="1921" y="902003"/>
            <a:ext cx="121900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Woodtrap" panose="02000506020000020004" pitchFamily="2" charset="0"/>
              </a:rPr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2901861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/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5884" y="-1"/>
            <a:ext cx="12186116" cy="68613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Woodtrap" panose="02000506020000020004" pitchFamily="2" charset="0"/>
              </a:rPr>
              <a:t>The bible says in </a:t>
            </a:r>
            <a:r>
              <a:rPr lang="en-GB" sz="8000" dirty="0">
                <a:solidFill>
                  <a:srgbClr val="002060"/>
                </a:solidFill>
                <a:latin typeface="Woodtrap" panose="02000506020000020004" pitchFamily="2" charset="0"/>
              </a:rPr>
              <a:t>Psalm chapter 147 verse 11 </a:t>
            </a:r>
            <a:endParaRPr lang="en-US" sz="8000" dirty="0">
              <a:solidFill>
                <a:srgbClr val="002060"/>
              </a:solidFill>
              <a:latin typeface="Woodtrap" panose="02000506020000020004" pitchFamily="2" charset="0"/>
            </a:endParaRPr>
          </a:p>
          <a:p>
            <a:pPr algn="ctr"/>
            <a:r>
              <a:rPr lang="en-GB" sz="8000" dirty="0">
                <a:solidFill>
                  <a:srgbClr val="002060"/>
                </a:solidFill>
                <a:latin typeface="Woodtrap" panose="02000506020000020004" pitchFamily="2" charset="0"/>
              </a:rPr>
              <a:t>“God delights in those </a:t>
            </a:r>
          </a:p>
          <a:p>
            <a:pPr algn="ctr"/>
            <a:r>
              <a:rPr lang="en-GB" sz="8000" dirty="0">
                <a:solidFill>
                  <a:srgbClr val="002060"/>
                </a:solidFill>
                <a:latin typeface="Woodtrap" panose="02000506020000020004" pitchFamily="2" charset="0"/>
              </a:rPr>
              <a:t>who put their hope in His unfailing love.”</a:t>
            </a:r>
            <a:endParaRPr lang="en-US" sz="8000" dirty="0">
              <a:solidFill>
                <a:srgbClr val="002060"/>
              </a:solidFill>
              <a:latin typeface="Woodtrap" panose="02000506020000020004" pitchFamily="2" charset="0"/>
            </a:endParaRPr>
          </a:p>
        </p:txBody>
      </p:sp>
      <p:pic>
        <p:nvPicPr>
          <p:cNvPr id="7" name="Picture 6" descr="life_buo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10965815"/>
            <a:ext cx="4010025" cy="1896110"/>
          </a:xfrm>
          <a:prstGeom prst="rect">
            <a:avLst/>
          </a:prstGeom>
        </p:spPr>
      </p:pic>
      <p:pic>
        <p:nvPicPr>
          <p:cNvPr id="6" name="Picture 5" descr="ha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9010" y="11654790"/>
            <a:ext cx="4889500" cy="3048635"/>
          </a:xfrm>
          <a:prstGeom prst="rect">
            <a:avLst/>
          </a:prstGeom>
        </p:spPr>
      </p:pic>
      <p:pic>
        <p:nvPicPr>
          <p:cNvPr id="10" name="Picture 9" descr="treasure ches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28510" y="11849735"/>
            <a:ext cx="3004185" cy="2215515"/>
          </a:xfrm>
          <a:prstGeom prst="rect">
            <a:avLst/>
          </a:prstGeom>
        </p:spPr>
      </p:pic>
      <p:pic>
        <p:nvPicPr>
          <p:cNvPr id="9" name="Picture 8" descr="Telescop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80000">
            <a:off x="18173700" y="10631170"/>
            <a:ext cx="3234690" cy="1169035"/>
          </a:xfrm>
          <a:prstGeom prst="rect">
            <a:avLst/>
          </a:prstGeom>
        </p:spPr>
      </p:pic>
      <p:pic>
        <p:nvPicPr>
          <p:cNvPr id="3" name="Picture 2" descr="ma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13075" y="8096885"/>
            <a:ext cx="4306570" cy="3441700"/>
          </a:xfrm>
          <a:prstGeom prst="rect">
            <a:avLst/>
          </a:prstGeom>
        </p:spPr>
      </p:pic>
      <p:pic>
        <p:nvPicPr>
          <p:cNvPr id="12" name="Picture 11" descr="pngwing.com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86110" y="5931535"/>
            <a:ext cx="7772400" cy="777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2188 -0.287037 L -0.242188 -0.287037 L -0.242188 -0.287037 " pathEditMode="relative" ptsTypes="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94219 -0.175926 L -0.796823 -0.8425 L -0.953125 -1.21287 L -1.15104 -1.29167 L -1.15104 -1.29167 L -1.15104 -1.29167 " pathEditMode="relative" ptsTypes="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7369 0.0370792 L -0.0819978 -0.483303 L -0.530513 -1.12671 L -1.00788 -1.56931 " pathEditMode="relative" rAng="0" ptsTypes="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0" y="-80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232 0.0210711 L -0.565834 -0.548258 L -1.01089 -1.18227 L -1.4081 -1.30754 L -1.5123 -1.12533 " pathEditMode="relative" rAng="0" ptsTypes="">
                                      <p:cBhvr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900" y="-66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1867 -0.0557689 L -0.283592 -0.801028 L -0.773536 -1.46192 L -0.663795 -1.74086 " pathEditMode="relative" rAng="0" ptsTypes="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00" y="-842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66667 -0.00398148 -0.0790625 0.0160185 -0.15625 -0.0462963 C -0.233437 -0.108611 -0.254271 -0.148981 -0.385885 -0.311481 C -0.5175 -0.473981 -0.733281 -0.754444 -0.814375 -0.858611 " pathEditMode="relative" ptsTypes="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DA3B2DE-41EA-B548-A531-CF352A8FC7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5884" y="-1"/>
            <a:ext cx="12186116" cy="68613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3DD95D-C0B4-0F4B-B170-5F58B186AFCC}"/>
              </a:ext>
            </a:extLst>
          </p:cNvPr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Woodtrap" panose="02000506020000020004" pitchFamily="2" charset="0"/>
              </a:rPr>
              <a:t>The bible says in </a:t>
            </a:r>
            <a:r>
              <a:rPr lang="en-GB" sz="8000" dirty="0">
                <a:solidFill>
                  <a:srgbClr val="002060"/>
                </a:solidFill>
                <a:latin typeface="Woodtrap" panose="02000506020000020004" pitchFamily="2" charset="0"/>
              </a:rPr>
              <a:t>Psalm chapter 147 verse 11 </a:t>
            </a:r>
            <a:endParaRPr lang="en-US" sz="8000" dirty="0">
              <a:solidFill>
                <a:srgbClr val="002060"/>
              </a:solidFill>
              <a:latin typeface="Woodtrap" panose="02000506020000020004" pitchFamily="2" charset="0"/>
            </a:endParaRPr>
          </a:p>
          <a:p>
            <a:pPr algn="ctr"/>
            <a:r>
              <a:rPr lang="en-GB" sz="8000" dirty="0">
                <a:solidFill>
                  <a:srgbClr val="002060"/>
                </a:solidFill>
                <a:latin typeface="Woodtrap" panose="02000506020000020004" pitchFamily="2" charset="0"/>
              </a:rPr>
              <a:t>“God delights in those </a:t>
            </a:r>
          </a:p>
          <a:p>
            <a:pPr algn="ctr"/>
            <a:r>
              <a:rPr lang="en-GB" sz="8000" dirty="0">
                <a:solidFill>
                  <a:srgbClr val="002060"/>
                </a:solidFill>
                <a:latin typeface="Woodtrap" panose="02000506020000020004" pitchFamily="2" charset="0"/>
              </a:rPr>
              <a:t>who put their hope in His unfailing love.”</a:t>
            </a:r>
            <a:endParaRPr lang="en-US" sz="8000" dirty="0">
              <a:solidFill>
                <a:srgbClr val="002060"/>
              </a:solidFill>
              <a:latin typeface="Woodtrap" panose="02000506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01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86F7A4-CE83-AD40-8970-D2723FA2B4BB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Woodtrap" panose="02000506020000020004" pitchFamily="2" charset="0"/>
              </a:rPr>
              <a:t>Insert ‘follow up ONE’ </a:t>
            </a:r>
          </a:p>
          <a:p>
            <a:pPr algn="ctr"/>
            <a:r>
              <a:rPr lang="en-US" sz="6000" dirty="0">
                <a:solidFill>
                  <a:srgbClr val="002060"/>
                </a:solidFill>
                <a:latin typeface="Woodtrap" panose="02000506020000020004" pitchFamily="2" charset="0"/>
              </a:rPr>
              <a:t>VIDEO HERE</a:t>
            </a:r>
          </a:p>
        </p:txBody>
      </p:sp>
    </p:spTree>
    <p:extLst>
      <p:ext uri="{BB962C8B-B14F-4D97-AF65-F5344CB8AC3E}">
        <p14:creationId xmlns:p14="http://schemas.microsoft.com/office/powerpoint/2010/main" val="41077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3A065A-B484-A249-96E5-165B1D878C26}"/>
              </a:ext>
            </a:extLst>
          </p:cNvPr>
          <p:cNvGrpSpPr/>
          <p:nvPr/>
        </p:nvGrpSpPr>
        <p:grpSpPr>
          <a:xfrm>
            <a:off x="-1921" y="0"/>
            <a:ext cx="12192000" cy="6858000"/>
            <a:chOff x="0" y="0"/>
            <a:chExt cx="12192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737C64-F8CE-764D-8BEE-02EF70D23F7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5" name="Picture 4" descr="A picture containing text, umbrella, palm, graffiti&#10;&#10;Description automatically generated">
                <a:extLst>
                  <a:ext uri="{FF2B5EF4-FFF2-40B4-BE49-F238E27FC236}">
                    <a16:creationId xmlns:a16="http://schemas.microsoft.com/office/drawing/2014/main" id="{B8A3C570-B10C-4140-91A1-61D28EB13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70000"/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" name="Picture 5" descr="A black and white sign&#10;&#10;Description automatically generated with low confidence">
                <a:extLst>
                  <a:ext uri="{FF2B5EF4-FFF2-40B4-BE49-F238E27FC236}">
                    <a16:creationId xmlns:a16="http://schemas.microsoft.com/office/drawing/2014/main" id="{A15FFFBA-3D9D-D842-B26A-986F5E5AF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7999" y="6371154"/>
                <a:ext cx="1219200" cy="486846"/>
              </a:xfrm>
              <a:prstGeom prst="rect">
                <a:avLst/>
              </a:prstGeom>
            </p:spPr>
          </p:pic>
          <p:pic>
            <p:nvPicPr>
              <p:cNvPr id="7" name="Picture 6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1D018B6A-07D9-7243-B550-82146A05B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223" y="6060024"/>
                <a:ext cx="797976" cy="797976"/>
              </a:xfrm>
              <a:prstGeom prst="rect">
                <a:avLst/>
              </a:prstGeom>
            </p:spPr>
          </p:pic>
        </p:grpSp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63F74083-7FAA-AF4F-AE63-E24EFB391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 rot="20021932">
              <a:off x="1855053" y="4026843"/>
              <a:ext cx="1418600" cy="1429278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F2B8898-52D4-9645-84C0-91367B1B4F39}"/>
              </a:ext>
            </a:extLst>
          </p:cNvPr>
          <p:cNvSpPr txBox="1"/>
          <p:nvPr/>
        </p:nvSpPr>
        <p:spPr>
          <a:xfrm>
            <a:off x="1849820" y="0"/>
            <a:ext cx="84923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solidFill>
                  <a:srgbClr val="002060"/>
                </a:solidFill>
                <a:latin typeface="Woodtrap" panose="02000506020000020004" pitchFamily="2" charset="0"/>
              </a:rPr>
              <a:t>Discussion questions</a:t>
            </a:r>
            <a:endParaRPr lang="en-US" sz="8800" dirty="0">
              <a:solidFill>
                <a:srgbClr val="002060"/>
              </a:solidFill>
              <a:latin typeface="Woodtrap" panose="0200050602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80AD76-7627-3646-B64D-5AE8093281D5}"/>
              </a:ext>
            </a:extLst>
          </p:cNvPr>
          <p:cNvSpPr txBox="1"/>
          <p:nvPr/>
        </p:nvSpPr>
        <p:spPr>
          <a:xfrm>
            <a:off x="-1" y="1762898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2060"/>
                </a:solidFill>
                <a:latin typeface="Woodtrap" panose="02000506020000020004" pitchFamily="2" charset="0"/>
              </a:rPr>
              <a:t>What do you put your hope in to make you happy?</a:t>
            </a:r>
          </a:p>
          <a:p>
            <a:pPr algn="ctr"/>
            <a:endParaRPr lang="en-GB" sz="4400" dirty="0">
              <a:solidFill>
                <a:srgbClr val="002060"/>
              </a:solidFill>
              <a:latin typeface="Woodtrap" panose="02000506020000020004" pitchFamily="2" charset="0"/>
            </a:endParaRPr>
          </a:p>
          <a:p>
            <a:pPr algn="ctr"/>
            <a:r>
              <a:rPr lang="en-GB" sz="5400" dirty="0">
                <a:solidFill>
                  <a:srgbClr val="002060"/>
                </a:solidFill>
                <a:latin typeface="Woodtrap" panose="02000506020000020004" pitchFamily="2" charset="0"/>
              </a:rPr>
              <a:t>How do you feel when the things you put your hope in don’t work out?</a:t>
            </a:r>
            <a:endParaRPr lang="en-US" sz="5400" dirty="0">
              <a:solidFill>
                <a:srgbClr val="002060"/>
              </a:solidFill>
              <a:latin typeface="Woodtrap" panose="02000506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56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3A065A-B484-A249-96E5-165B1D878C26}"/>
              </a:ext>
            </a:extLst>
          </p:cNvPr>
          <p:cNvGrpSpPr/>
          <p:nvPr/>
        </p:nvGrpSpPr>
        <p:grpSpPr>
          <a:xfrm>
            <a:off x="-1921" y="0"/>
            <a:ext cx="12192000" cy="6858000"/>
            <a:chOff x="0" y="0"/>
            <a:chExt cx="12192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737C64-F8CE-764D-8BEE-02EF70D23F7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5" name="Picture 4" descr="A picture containing text, umbrella, palm, graffiti&#10;&#10;Description automatically generated">
                <a:extLst>
                  <a:ext uri="{FF2B5EF4-FFF2-40B4-BE49-F238E27FC236}">
                    <a16:creationId xmlns:a16="http://schemas.microsoft.com/office/drawing/2014/main" id="{B8A3C570-B10C-4140-91A1-61D28EB13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70000"/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" name="Picture 5" descr="A black and white sign&#10;&#10;Description automatically generated with low confidence">
                <a:extLst>
                  <a:ext uri="{FF2B5EF4-FFF2-40B4-BE49-F238E27FC236}">
                    <a16:creationId xmlns:a16="http://schemas.microsoft.com/office/drawing/2014/main" id="{A15FFFBA-3D9D-D842-B26A-986F5E5AF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7999" y="6371154"/>
                <a:ext cx="1219200" cy="486846"/>
              </a:xfrm>
              <a:prstGeom prst="rect">
                <a:avLst/>
              </a:prstGeom>
            </p:spPr>
          </p:pic>
          <p:pic>
            <p:nvPicPr>
              <p:cNvPr id="7" name="Picture 6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1D018B6A-07D9-7243-B550-82146A05B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223" y="6060024"/>
                <a:ext cx="797976" cy="797976"/>
              </a:xfrm>
              <a:prstGeom prst="rect">
                <a:avLst/>
              </a:prstGeom>
            </p:spPr>
          </p:pic>
        </p:grpSp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63F74083-7FAA-AF4F-AE63-E24EFB391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 rot="20021932">
              <a:off x="1855053" y="4026843"/>
              <a:ext cx="1418600" cy="1429278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F2B8898-52D4-9645-84C0-91367B1B4F39}"/>
              </a:ext>
            </a:extLst>
          </p:cNvPr>
          <p:cNvSpPr txBox="1"/>
          <p:nvPr/>
        </p:nvSpPr>
        <p:spPr>
          <a:xfrm>
            <a:off x="1849820" y="0"/>
            <a:ext cx="84923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solidFill>
                  <a:srgbClr val="002060"/>
                </a:solidFill>
                <a:latin typeface="Woodtrap" panose="02000506020000020004" pitchFamily="2" charset="0"/>
              </a:rPr>
              <a:t>Discussion questions</a:t>
            </a:r>
            <a:endParaRPr lang="en-US" sz="8800" dirty="0">
              <a:solidFill>
                <a:srgbClr val="002060"/>
              </a:solidFill>
              <a:latin typeface="Woodtrap" panose="0200050602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326F94-5962-0244-AE38-4A3240007ADA}"/>
              </a:ext>
            </a:extLst>
          </p:cNvPr>
          <p:cNvSpPr txBox="1"/>
          <p:nvPr/>
        </p:nvSpPr>
        <p:spPr>
          <a:xfrm>
            <a:off x="0" y="1615129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Woodtrap" panose="02000506020000020004" pitchFamily="2" charset="0"/>
              </a:rPr>
              <a:t>Why do we describe god as our anchor?</a:t>
            </a:r>
          </a:p>
          <a:p>
            <a:pPr algn="ctr"/>
            <a:endParaRPr lang="en-US" sz="5400" dirty="0">
              <a:solidFill>
                <a:srgbClr val="002060"/>
              </a:solidFill>
              <a:latin typeface="Woodtrap" panose="02000506020000020004" pitchFamily="2" charset="0"/>
            </a:endParaRPr>
          </a:p>
          <a:p>
            <a:pPr algn="ctr"/>
            <a:r>
              <a:rPr lang="en-US" sz="5400" dirty="0">
                <a:solidFill>
                  <a:srgbClr val="002060"/>
                </a:solidFill>
                <a:latin typeface="Woodtrap" panose="02000506020000020004" pitchFamily="2" charset="0"/>
              </a:rPr>
              <a:t>Do you believe that god is your greatest hope?</a:t>
            </a:r>
          </a:p>
          <a:p>
            <a:pPr algn="ctr"/>
            <a:endParaRPr lang="en-US" sz="5400" dirty="0">
              <a:solidFill>
                <a:srgbClr val="002060"/>
              </a:solidFill>
              <a:latin typeface="Woodtrap" panose="02000506020000020004" pitchFamily="2" charset="0"/>
            </a:endParaRPr>
          </a:p>
          <a:p>
            <a:pPr algn="ctr"/>
            <a:r>
              <a:rPr lang="en-US" sz="5400" dirty="0">
                <a:solidFill>
                  <a:srgbClr val="002060"/>
                </a:solidFill>
                <a:latin typeface="Woodtrap" panose="02000506020000020004" pitchFamily="2" charset="0"/>
              </a:rPr>
              <a:t>Have you put your hope and trust in him? </a:t>
            </a:r>
          </a:p>
          <a:p>
            <a:pPr algn="ctr"/>
            <a:endParaRPr lang="en-US" sz="5400" dirty="0">
              <a:solidFill>
                <a:srgbClr val="002060"/>
              </a:solidFill>
              <a:latin typeface="Woodtrap" panose="02000506020000020004" pitchFamily="2" charset="0"/>
            </a:endParaRPr>
          </a:p>
          <a:p>
            <a:pPr algn="ctr"/>
            <a:endParaRPr lang="en-US" sz="5400" dirty="0">
              <a:solidFill>
                <a:srgbClr val="002060"/>
              </a:solidFill>
              <a:latin typeface="Woodtrap" panose="02000506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0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B9B98EA1697D45BD83C347A2FF259A" ma:contentTypeVersion="17" ma:contentTypeDescription="Create a new document." ma:contentTypeScope="" ma:versionID="e6f45f44da4bb3ec5d563e6ce91766d5">
  <xsd:schema xmlns:xsd="http://www.w3.org/2001/XMLSchema" xmlns:xs="http://www.w3.org/2001/XMLSchema" xmlns:p="http://schemas.microsoft.com/office/2006/metadata/properties" xmlns:ns2="a280d6ac-cb23-4ced-bd24-16acca6fb12a" xmlns:ns3="f2b08ede-9c27-427c-92b5-101ad6c6e211" targetNamespace="http://schemas.microsoft.com/office/2006/metadata/properties" ma:root="true" ma:fieldsID="c08058fbfe0c226fc074488e1a01cc65" ns2:_="" ns3:_="">
    <xsd:import namespace="a280d6ac-cb23-4ced-bd24-16acca6fb12a"/>
    <xsd:import namespace="f2b08ede-9c27-427c-92b5-101ad6c6e2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0d6ac-cb23-4ced-bd24-16acca6fb1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2565ea3-c6d3-4cbd-bf5a-b1b2afbfa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08ede-9c27-427c-92b5-101ad6c6e21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7d2ef1c-e896-452f-847f-05b7588cca45}" ma:internalName="TaxCatchAll" ma:showField="CatchAllData" ma:web="f2b08ede-9c27-427c-92b5-101ad6c6e2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280d6ac-cb23-4ced-bd24-16acca6fb12a">
      <Terms xmlns="http://schemas.microsoft.com/office/infopath/2007/PartnerControls"/>
    </lcf76f155ced4ddcb4097134ff3c332f>
    <TaxCatchAll xmlns="f2b08ede-9c27-427c-92b5-101ad6c6e211" xsi:nil="true"/>
  </documentManagement>
</p:properties>
</file>

<file path=customXml/itemProps1.xml><?xml version="1.0" encoding="utf-8"?>
<ds:datastoreItem xmlns:ds="http://schemas.openxmlformats.org/officeDocument/2006/customXml" ds:itemID="{9744D45D-0750-4CED-813F-00FD17100128}"/>
</file>

<file path=customXml/itemProps2.xml><?xml version="1.0" encoding="utf-8"?>
<ds:datastoreItem xmlns:ds="http://schemas.openxmlformats.org/officeDocument/2006/customXml" ds:itemID="{2BABC661-E145-4220-8D02-CC6BF6088E49}"/>
</file>

<file path=customXml/itemProps3.xml><?xml version="1.0" encoding="utf-8"?>
<ds:datastoreItem xmlns:ds="http://schemas.openxmlformats.org/officeDocument/2006/customXml" ds:itemID="{82387E8E-B3E1-498A-A8F1-CE8B26908AB3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138</Words>
  <Application>Microsoft Macintosh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Woodtrap</vt:lpstr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Lamb</dc:creator>
  <cp:lastModifiedBy>Helen Lamb</cp:lastModifiedBy>
  <cp:revision>7</cp:revision>
  <dcterms:created xsi:type="dcterms:W3CDTF">2022-02-17T13:04:55Z</dcterms:created>
  <dcterms:modified xsi:type="dcterms:W3CDTF">2022-02-17T15:43:26Z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0x01010093B9B98EA1697D45BD83C347A2FF259A</vt:lpwstr>
  </property>
</Properties>
</file>