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9" r:id="rId2"/>
    <p:sldId id="256" r:id="rId3"/>
    <p:sldId id="257" r:id="rId4"/>
    <p:sldId id="258" r:id="rId5"/>
    <p:sldId id="260" r:id="rId6"/>
    <p:sldId id="262"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5AF5"/>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63" d="100"/>
          <a:sy n="63" d="100"/>
        </p:scale>
        <p:origin x="108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Keys" userId="3c0c619c-f2a3-4d5f-a487-5cf2a392d83f" providerId="ADAL" clId="{ABDE9D46-8545-48B1-871C-722EDF323118}"/>
    <pc:docChg chg="custSel modSld">
      <pc:chgData name="Lisa Keys" userId="3c0c619c-f2a3-4d5f-a487-5cf2a392d83f" providerId="ADAL" clId="{ABDE9D46-8545-48B1-871C-722EDF323118}" dt="2024-08-02T09:04:30.820" v="7" actId="1076"/>
      <pc:docMkLst>
        <pc:docMk/>
      </pc:docMkLst>
      <pc:sldChg chg="addSp delSp modSp mod">
        <pc:chgData name="Lisa Keys" userId="3c0c619c-f2a3-4d5f-a487-5cf2a392d83f" providerId="ADAL" clId="{ABDE9D46-8545-48B1-871C-722EDF323118}" dt="2024-08-02T09:04:30.820" v="7" actId="1076"/>
        <pc:sldMkLst>
          <pc:docMk/>
          <pc:sldMk cId="3626794230" sldId="259"/>
        </pc:sldMkLst>
        <pc:picChg chg="add mod">
          <ac:chgData name="Lisa Keys" userId="3c0c619c-f2a3-4d5f-a487-5cf2a392d83f" providerId="ADAL" clId="{ABDE9D46-8545-48B1-871C-722EDF323118}" dt="2024-08-02T09:04:30.820" v="7" actId="1076"/>
          <ac:picMkLst>
            <pc:docMk/>
            <pc:sldMk cId="3626794230" sldId="259"/>
            <ac:picMk id="3" creationId="{08F6DEAF-7CF3-A81D-316F-1AC82EA24AB5}"/>
          </ac:picMkLst>
        </pc:picChg>
        <pc:picChg chg="del">
          <ac:chgData name="Lisa Keys" userId="3c0c619c-f2a3-4d5f-a487-5cf2a392d83f" providerId="ADAL" clId="{ABDE9D46-8545-48B1-871C-722EDF323118}" dt="2024-08-02T09:04:21.702" v="2" actId="478"/>
          <ac:picMkLst>
            <pc:docMk/>
            <pc:sldMk cId="3626794230" sldId="259"/>
            <ac:picMk id="17" creationId="{092FE8BD-A864-7123-F102-DAB24E4A3DAA}"/>
          </ac:picMkLst>
        </pc:picChg>
      </pc:sldChg>
      <pc:sldChg chg="modSp mod">
        <pc:chgData name="Lisa Keys" userId="3c0c619c-f2a3-4d5f-a487-5cf2a392d83f" providerId="ADAL" clId="{ABDE9D46-8545-48B1-871C-722EDF323118}" dt="2024-08-02T09:04:07.286" v="1" actId="20577"/>
        <pc:sldMkLst>
          <pc:docMk/>
          <pc:sldMk cId="3456231667" sldId="260"/>
        </pc:sldMkLst>
        <pc:spChg chg="mod">
          <ac:chgData name="Lisa Keys" userId="3c0c619c-f2a3-4d5f-a487-5cf2a392d83f" providerId="ADAL" clId="{ABDE9D46-8545-48B1-871C-722EDF323118}" dt="2024-08-02T09:04:07.286" v="1" actId="20577"/>
          <ac:spMkLst>
            <pc:docMk/>
            <pc:sldMk cId="3456231667" sldId="260"/>
            <ac:spMk id="4" creationId="{491B1E9C-1B39-0DE4-7924-7D326DCFCDB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4A171A-ECB3-4664-AB46-F081F3ADCE36}" type="datetimeFigureOut">
              <a:rPr lang="en-GB" smtClean="0"/>
              <a:t>02/08/2024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6FB7B-142F-4E81-8D46-947F28B16CC7}" type="slidenum">
              <a:rPr lang="en-GB" smtClean="0"/>
              <a:t>‹#›</a:t>
            </a:fld>
            <a:endParaRPr lang="en-GB"/>
          </a:p>
        </p:txBody>
      </p:sp>
    </p:spTree>
    <p:extLst>
      <p:ext uri="{BB962C8B-B14F-4D97-AF65-F5344CB8AC3E}">
        <p14:creationId xmlns:p14="http://schemas.microsoft.com/office/powerpoint/2010/main" val="1953031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26FB7B-142F-4E81-8D46-947F28B16CC7}" type="slidenum">
              <a:rPr lang="en-GB" smtClean="0"/>
              <a:t>6</a:t>
            </a:fld>
            <a:endParaRPr lang="en-GB"/>
          </a:p>
        </p:txBody>
      </p:sp>
    </p:spTree>
    <p:extLst>
      <p:ext uri="{BB962C8B-B14F-4D97-AF65-F5344CB8AC3E}">
        <p14:creationId xmlns:p14="http://schemas.microsoft.com/office/powerpoint/2010/main" val="1869269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26FB7B-142F-4E81-8D46-947F28B16CC7}" type="slidenum">
              <a:rPr lang="en-GB" smtClean="0"/>
              <a:t>7</a:t>
            </a:fld>
            <a:endParaRPr lang="en-GB"/>
          </a:p>
        </p:txBody>
      </p:sp>
    </p:spTree>
    <p:extLst>
      <p:ext uri="{BB962C8B-B14F-4D97-AF65-F5344CB8AC3E}">
        <p14:creationId xmlns:p14="http://schemas.microsoft.com/office/powerpoint/2010/main" val="269775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4D0AC-E041-28CE-2070-B7D6A08895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3242589-BC11-A7BA-0FEB-23EA03F876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B1BEBBB-D3C1-046F-DBC2-9FC07D42126E}"/>
              </a:ext>
            </a:extLst>
          </p:cNvPr>
          <p:cNvSpPr>
            <a:spLocks noGrp="1"/>
          </p:cNvSpPr>
          <p:nvPr>
            <p:ph type="dt" sz="half" idx="10"/>
          </p:nvPr>
        </p:nvSpPr>
        <p:spPr/>
        <p:txBody>
          <a:bodyPr/>
          <a:lstStyle/>
          <a:p>
            <a:fld id="{36C9AC1D-F789-4938-A395-467247DDEBC8}" type="datetimeFigureOut">
              <a:rPr lang="en-GB" smtClean="0"/>
              <a:t>02/08/2024</a:t>
            </a:fld>
            <a:endParaRPr lang="en-GB"/>
          </a:p>
        </p:txBody>
      </p:sp>
      <p:sp>
        <p:nvSpPr>
          <p:cNvPr id="5" name="Footer Placeholder 4">
            <a:extLst>
              <a:ext uri="{FF2B5EF4-FFF2-40B4-BE49-F238E27FC236}">
                <a16:creationId xmlns:a16="http://schemas.microsoft.com/office/drawing/2014/main" id="{F7A95BFC-7945-B295-FF59-D42BD3365D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24B65F-0B4A-7E50-3E72-6E968F6B9502}"/>
              </a:ext>
            </a:extLst>
          </p:cNvPr>
          <p:cNvSpPr>
            <a:spLocks noGrp="1"/>
          </p:cNvSpPr>
          <p:nvPr>
            <p:ph type="sldNum" sz="quarter" idx="12"/>
          </p:nvPr>
        </p:nvSpPr>
        <p:spPr/>
        <p:txBody>
          <a:bodyPr/>
          <a:lstStyle/>
          <a:p>
            <a:fld id="{8B878EA4-6728-450B-A80C-26550AF45E8E}" type="slidenum">
              <a:rPr lang="en-GB" smtClean="0"/>
              <a:t>‹#›</a:t>
            </a:fld>
            <a:endParaRPr lang="en-GB"/>
          </a:p>
        </p:txBody>
      </p:sp>
    </p:spTree>
    <p:extLst>
      <p:ext uri="{BB962C8B-B14F-4D97-AF65-F5344CB8AC3E}">
        <p14:creationId xmlns:p14="http://schemas.microsoft.com/office/powerpoint/2010/main" val="3434602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6157C-EBB9-293F-50DC-70CA960D9F9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49FD460-9D3B-566E-842E-6B90F8419F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F07741-42E4-8343-C6EF-20E32A840657}"/>
              </a:ext>
            </a:extLst>
          </p:cNvPr>
          <p:cNvSpPr>
            <a:spLocks noGrp="1"/>
          </p:cNvSpPr>
          <p:nvPr>
            <p:ph type="dt" sz="half" idx="10"/>
          </p:nvPr>
        </p:nvSpPr>
        <p:spPr/>
        <p:txBody>
          <a:bodyPr/>
          <a:lstStyle/>
          <a:p>
            <a:fld id="{36C9AC1D-F789-4938-A395-467247DDEBC8}" type="datetimeFigureOut">
              <a:rPr lang="en-GB" smtClean="0"/>
              <a:t>02/08/2024</a:t>
            </a:fld>
            <a:endParaRPr lang="en-GB"/>
          </a:p>
        </p:txBody>
      </p:sp>
      <p:sp>
        <p:nvSpPr>
          <p:cNvPr id="5" name="Footer Placeholder 4">
            <a:extLst>
              <a:ext uri="{FF2B5EF4-FFF2-40B4-BE49-F238E27FC236}">
                <a16:creationId xmlns:a16="http://schemas.microsoft.com/office/drawing/2014/main" id="{E64596C1-C098-1024-E43D-D639BBFD9D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D34AF0-00C3-E461-AD0E-A101C8D2CDE7}"/>
              </a:ext>
            </a:extLst>
          </p:cNvPr>
          <p:cNvSpPr>
            <a:spLocks noGrp="1"/>
          </p:cNvSpPr>
          <p:nvPr>
            <p:ph type="sldNum" sz="quarter" idx="12"/>
          </p:nvPr>
        </p:nvSpPr>
        <p:spPr/>
        <p:txBody>
          <a:bodyPr/>
          <a:lstStyle/>
          <a:p>
            <a:fld id="{8B878EA4-6728-450B-A80C-26550AF45E8E}" type="slidenum">
              <a:rPr lang="en-GB" smtClean="0"/>
              <a:t>‹#›</a:t>
            </a:fld>
            <a:endParaRPr lang="en-GB"/>
          </a:p>
        </p:txBody>
      </p:sp>
    </p:spTree>
    <p:extLst>
      <p:ext uri="{BB962C8B-B14F-4D97-AF65-F5344CB8AC3E}">
        <p14:creationId xmlns:p14="http://schemas.microsoft.com/office/powerpoint/2010/main" val="2558888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5C4AE-02A8-C469-6F02-86B641D8C8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EAAD5DA-B0CB-6180-6F69-2175EB9D93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05B910-0B98-97FD-A858-CF848DDA0576}"/>
              </a:ext>
            </a:extLst>
          </p:cNvPr>
          <p:cNvSpPr>
            <a:spLocks noGrp="1"/>
          </p:cNvSpPr>
          <p:nvPr>
            <p:ph type="dt" sz="half" idx="10"/>
          </p:nvPr>
        </p:nvSpPr>
        <p:spPr/>
        <p:txBody>
          <a:bodyPr/>
          <a:lstStyle/>
          <a:p>
            <a:fld id="{36C9AC1D-F789-4938-A395-467247DDEBC8}" type="datetimeFigureOut">
              <a:rPr lang="en-GB" smtClean="0"/>
              <a:t>02/08/2024</a:t>
            </a:fld>
            <a:endParaRPr lang="en-GB"/>
          </a:p>
        </p:txBody>
      </p:sp>
      <p:sp>
        <p:nvSpPr>
          <p:cNvPr id="5" name="Footer Placeholder 4">
            <a:extLst>
              <a:ext uri="{FF2B5EF4-FFF2-40B4-BE49-F238E27FC236}">
                <a16:creationId xmlns:a16="http://schemas.microsoft.com/office/drawing/2014/main" id="{9136CD04-9E94-60CB-C919-AAF9349CC9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724052-1E36-14E2-F4EE-67D3EA912805}"/>
              </a:ext>
            </a:extLst>
          </p:cNvPr>
          <p:cNvSpPr>
            <a:spLocks noGrp="1"/>
          </p:cNvSpPr>
          <p:nvPr>
            <p:ph type="sldNum" sz="quarter" idx="12"/>
          </p:nvPr>
        </p:nvSpPr>
        <p:spPr/>
        <p:txBody>
          <a:bodyPr/>
          <a:lstStyle/>
          <a:p>
            <a:fld id="{8B878EA4-6728-450B-A80C-26550AF45E8E}" type="slidenum">
              <a:rPr lang="en-GB" smtClean="0"/>
              <a:t>‹#›</a:t>
            </a:fld>
            <a:endParaRPr lang="en-GB"/>
          </a:p>
        </p:txBody>
      </p:sp>
    </p:spTree>
    <p:extLst>
      <p:ext uri="{BB962C8B-B14F-4D97-AF65-F5344CB8AC3E}">
        <p14:creationId xmlns:p14="http://schemas.microsoft.com/office/powerpoint/2010/main" val="5385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70A6-222B-872E-DF46-2886B6FA24A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058B662-26D4-61E0-3DA7-17BEABD281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16A0CB4-2EEA-E60E-0D0B-BD632DE8B3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1B1EBD7-91D3-074F-6033-017E1EDD992A}"/>
              </a:ext>
            </a:extLst>
          </p:cNvPr>
          <p:cNvSpPr>
            <a:spLocks noGrp="1"/>
          </p:cNvSpPr>
          <p:nvPr>
            <p:ph type="dt" sz="half" idx="10"/>
          </p:nvPr>
        </p:nvSpPr>
        <p:spPr/>
        <p:txBody>
          <a:bodyPr/>
          <a:lstStyle/>
          <a:p>
            <a:fld id="{36C9AC1D-F789-4938-A395-467247DDEBC8}" type="datetimeFigureOut">
              <a:rPr lang="en-GB" smtClean="0"/>
              <a:t>02/08/2024</a:t>
            </a:fld>
            <a:endParaRPr lang="en-GB"/>
          </a:p>
        </p:txBody>
      </p:sp>
      <p:sp>
        <p:nvSpPr>
          <p:cNvPr id="6" name="Footer Placeholder 5">
            <a:extLst>
              <a:ext uri="{FF2B5EF4-FFF2-40B4-BE49-F238E27FC236}">
                <a16:creationId xmlns:a16="http://schemas.microsoft.com/office/drawing/2014/main" id="{7FBEB5B7-F6B5-CDA1-EA7F-748882DB36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25D2BA-BD54-65C8-816E-DD6114B6500F}"/>
              </a:ext>
            </a:extLst>
          </p:cNvPr>
          <p:cNvSpPr>
            <a:spLocks noGrp="1"/>
          </p:cNvSpPr>
          <p:nvPr>
            <p:ph type="sldNum" sz="quarter" idx="12"/>
          </p:nvPr>
        </p:nvSpPr>
        <p:spPr/>
        <p:txBody>
          <a:bodyPr/>
          <a:lstStyle/>
          <a:p>
            <a:fld id="{8B878EA4-6728-450B-A80C-26550AF45E8E}" type="slidenum">
              <a:rPr lang="en-GB" smtClean="0"/>
              <a:t>‹#›</a:t>
            </a:fld>
            <a:endParaRPr lang="en-GB"/>
          </a:p>
        </p:txBody>
      </p:sp>
    </p:spTree>
    <p:extLst>
      <p:ext uri="{BB962C8B-B14F-4D97-AF65-F5344CB8AC3E}">
        <p14:creationId xmlns:p14="http://schemas.microsoft.com/office/powerpoint/2010/main" val="4070461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C17A0-AB0D-D211-A483-0B708284CC9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686744-0248-8EFD-EEC5-87955232B6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490196-8A5A-0D5F-C831-A22FF4EC6E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C312D2C-8B87-682B-1FEC-46282CD25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E87621-CB13-0DF2-77D6-1CF58FB02D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C4CF99C-6112-0923-10C4-D465B73A7C10}"/>
              </a:ext>
            </a:extLst>
          </p:cNvPr>
          <p:cNvSpPr>
            <a:spLocks noGrp="1"/>
          </p:cNvSpPr>
          <p:nvPr>
            <p:ph type="dt" sz="half" idx="10"/>
          </p:nvPr>
        </p:nvSpPr>
        <p:spPr/>
        <p:txBody>
          <a:bodyPr/>
          <a:lstStyle/>
          <a:p>
            <a:fld id="{36C9AC1D-F789-4938-A395-467247DDEBC8}" type="datetimeFigureOut">
              <a:rPr lang="en-GB" smtClean="0"/>
              <a:t>02/08/2024</a:t>
            </a:fld>
            <a:endParaRPr lang="en-GB"/>
          </a:p>
        </p:txBody>
      </p:sp>
      <p:sp>
        <p:nvSpPr>
          <p:cNvPr id="8" name="Footer Placeholder 7">
            <a:extLst>
              <a:ext uri="{FF2B5EF4-FFF2-40B4-BE49-F238E27FC236}">
                <a16:creationId xmlns:a16="http://schemas.microsoft.com/office/drawing/2014/main" id="{E3AB9D9F-4940-F5AB-11B4-74B9683C5D6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B42ECB2-A3EB-961E-6257-0FF213C87CA5}"/>
              </a:ext>
            </a:extLst>
          </p:cNvPr>
          <p:cNvSpPr>
            <a:spLocks noGrp="1"/>
          </p:cNvSpPr>
          <p:nvPr>
            <p:ph type="sldNum" sz="quarter" idx="12"/>
          </p:nvPr>
        </p:nvSpPr>
        <p:spPr/>
        <p:txBody>
          <a:bodyPr/>
          <a:lstStyle/>
          <a:p>
            <a:fld id="{8B878EA4-6728-450B-A80C-26550AF45E8E}" type="slidenum">
              <a:rPr lang="en-GB" smtClean="0"/>
              <a:t>‹#›</a:t>
            </a:fld>
            <a:endParaRPr lang="en-GB"/>
          </a:p>
        </p:txBody>
      </p:sp>
    </p:spTree>
    <p:extLst>
      <p:ext uri="{BB962C8B-B14F-4D97-AF65-F5344CB8AC3E}">
        <p14:creationId xmlns:p14="http://schemas.microsoft.com/office/powerpoint/2010/main" val="2831383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CE667-95D1-3C24-D2F3-BC809C6BA5B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232F683-CF10-DDF5-974D-B8B22D26AA3C}"/>
              </a:ext>
            </a:extLst>
          </p:cNvPr>
          <p:cNvSpPr>
            <a:spLocks noGrp="1"/>
          </p:cNvSpPr>
          <p:nvPr>
            <p:ph type="dt" sz="half" idx="10"/>
          </p:nvPr>
        </p:nvSpPr>
        <p:spPr/>
        <p:txBody>
          <a:bodyPr/>
          <a:lstStyle/>
          <a:p>
            <a:fld id="{36C9AC1D-F789-4938-A395-467247DDEBC8}" type="datetimeFigureOut">
              <a:rPr lang="en-GB" smtClean="0"/>
              <a:t>02/08/2024</a:t>
            </a:fld>
            <a:endParaRPr lang="en-GB"/>
          </a:p>
        </p:txBody>
      </p:sp>
      <p:sp>
        <p:nvSpPr>
          <p:cNvPr id="4" name="Footer Placeholder 3">
            <a:extLst>
              <a:ext uri="{FF2B5EF4-FFF2-40B4-BE49-F238E27FC236}">
                <a16:creationId xmlns:a16="http://schemas.microsoft.com/office/drawing/2014/main" id="{5969C26D-888D-25D4-8188-A583F352C74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84FF3C-F3A4-40A0-CE0B-DCC942266BCD}"/>
              </a:ext>
            </a:extLst>
          </p:cNvPr>
          <p:cNvSpPr>
            <a:spLocks noGrp="1"/>
          </p:cNvSpPr>
          <p:nvPr>
            <p:ph type="sldNum" sz="quarter" idx="12"/>
          </p:nvPr>
        </p:nvSpPr>
        <p:spPr/>
        <p:txBody>
          <a:bodyPr/>
          <a:lstStyle/>
          <a:p>
            <a:fld id="{8B878EA4-6728-450B-A80C-26550AF45E8E}" type="slidenum">
              <a:rPr lang="en-GB" smtClean="0"/>
              <a:t>‹#›</a:t>
            </a:fld>
            <a:endParaRPr lang="en-GB"/>
          </a:p>
        </p:txBody>
      </p:sp>
    </p:spTree>
    <p:extLst>
      <p:ext uri="{BB962C8B-B14F-4D97-AF65-F5344CB8AC3E}">
        <p14:creationId xmlns:p14="http://schemas.microsoft.com/office/powerpoint/2010/main" val="2756610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1F0DBA-F531-A51C-EEEC-4050AB1E16B8}"/>
              </a:ext>
            </a:extLst>
          </p:cNvPr>
          <p:cNvSpPr>
            <a:spLocks noGrp="1"/>
          </p:cNvSpPr>
          <p:nvPr>
            <p:ph type="dt" sz="half" idx="10"/>
          </p:nvPr>
        </p:nvSpPr>
        <p:spPr/>
        <p:txBody>
          <a:bodyPr/>
          <a:lstStyle/>
          <a:p>
            <a:fld id="{36C9AC1D-F789-4938-A395-467247DDEBC8}" type="datetimeFigureOut">
              <a:rPr lang="en-GB" smtClean="0"/>
              <a:t>02/08/2024</a:t>
            </a:fld>
            <a:endParaRPr lang="en-GB"/>
          </a:p>
        </p:txBody>
      </p:sp>
      <p:sp>
        <p:nvSpPr>
          <p:cNvPr id="3" name="Footer Placeholder 2">
            <a:extLst>
              <a:ext uri="{FF2B5EF4-FFF2-40B4-BE49-F238E27FC236}">
                <a16:creationId xmlns:a16="http://schemas.microsoft.com/office/drawing/2014/main" id="{98DDA913-E122-7503-0D81-B16F56A5F99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F639926-67C5-A072-50C4-8586E7F9A7DE}"/>
              </a:ext>
            </a:extLst>
          </p:cNvPr>
          <p:cNvSpPr>
            <a:spLocks noGrp="1"/>
          </p:cNvSpPr>
          <p:nvPr>
            <p:ph type="sldNum" sz="quarter" idx="12"/>
          </p:nvPr>
        </p:nvSpPr>
        <p:spPr/>
        <p:txBody>
          <a:bodyPr/>
          <a:lstStyle/>
          <a:p>
            <a:fld id="{8B878EA4-6728-450B-A80C-26550AF45E8E}" type="slidenum">
              <a:rPr lang="en-GB" smtClean="0"/>
              <a:t>‹#›</a:t>
            </a:fld>
            <a:endParaRPr lang="en-GB"/>
          </a:p>
        </p:txBody>
      </p:sp>
    </p:spTree>
    <p:extLst>
      <p:ext uri="{BB962C8B-B14F-4D97-AF65-F5344CB8AC3E}">
        <p14:creationId xmlns:p14="http://schemas.microsoft.com/office/powerpoint/2010/main" val="1114836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A4AB5-BC20-2CAD-62CA-9510148292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7B5B110-4C16-943E-6D2E-8059F9BE7F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BA9A542-07CD-E95E-C5BC-414BACE0F6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A6858C-F0BE-7C4C-45DB-BDB5840EC5B4}"/>
              </a:ext>
            </a:extLst>
          </p:cNvPr>
          <p:cNvSpPr>
            <a:spLocks noGrp="1"/>
          </p:cNvSpPr>
          <p:nvPr>
            <p:ph type="dt" sz="half" idx="10"/>
          </p:nvPr>
        </p:nvSpPr>
        <p:spPr/>
        <p:txBody>
          <a:bodyPr/>
          <a:lstStyle/>
          <a:p>
            <a:fld id="{36C9AC1D-F789-4938-A395-467247DDEBC8}" type="datetimeFigureOut">
              <a:rPr lang="en-GB" smtClean="0"/>
              <a:t>02/08/2024</a:t>
            </a:fld>
            <a:endParaRPr lang="en-GB"/>
          </a:p>
        </p:txBody>
      </p:sp>
      <p:sp>
        <p:nvSpPr>
          <p:cNvPr id="6" name="Footer Placeholder 5">
            <a:extLst>
              <a:ext uri="{FF2B5EF4-FFF2-40B4-BE49-F238E27FC236}">
                <a16:creationId xmlns:a16="http://schemas.microsoft.com/office/drawing/2014/main" id="{E2E7A81B-25C2-9B6D-7085-1764CA4D590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599A82-3426-9DDD-3FA4-CF8C8BF6B06E}"/>
              </a:ext>
            </a:extLst>
          </p:cNvPr>
          <p:cNvSpPr>
            <a:spLocks noGrp="1"/>
          </p:cNvSpPr>
          <p:nvPr>
            <p:ph type="sldNum" sz="quarter" idx="12"/>
          </p:nvPr>
        </p:nvSpPr>
        <p:spPr/>
        <p:txBody>
          <a:bodyPr/>
          <a:lstStyle/>
          <a:p>
            <a:fld id="{8B878EA4-6728-450B-A80C-26550AF45E8E}" type="slidenum">
              <a:rPr lang="en-GB" smtClean="0"/>
              <a:t>‹#›</a:t>
            </a:fld>
            <a:endParaRPr lang="en-GB"/>
          </a:p>
        </p:txBody>
      </p:sp>
    </p:spTree>
    <p:extLst>
      <p:ext uri="{BB962C8B-B14F-4D97-AF65-F5344CB8AC3E}">
        <p14:creationId xmlns:p14="http://schemas.microsoft.com/office/powerpoint/2010/main" val="1701254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0DE29-F0EF-7FA6-3310-C90A7B0EC8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60E22EE-3F61-AF06-6959-91B5986E3F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1FA5163-608F-BC37-6FB8-A72C083E91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B5B612-110A-A891-C39A-CC45920CA594}"/>
              </a:ext>
            </a:extLst>
          </p:cNvPr>
          <p:cNvSpPr>
            <a:spLocks noGrp="1"/>
          </p:cNvSpPr>
          <p:nvPr>
            <p:ph type="dt" sz="half" idx="10"/>
          </p:nvPr>
        </p:nvSpPr>
        <p:spPr/>
        <p:txBody>
          <a:bodyPr/>
          <a:lstStyle/>
          <a:p>
            <a:fld id="{36C9AC1D-F789-4938-A395-467247DDEBC8}" type="datetimeFigureOut">
              <a:rPr lang="en-GB" smtClean="0"/>
              <a:t>02/08/2024</a:t>
            </a:fld>
            <a:endParaRPr lang="en-GB"/>
          </a:p>
        </p:txBody>
      </p:sp>
      <p:sp>
        <p:nvSpPr>
          <p:cNvPr id="6" name="Footer Placeholder 5">
            <a:extLst>
              <a:ext uri="{FF2B5EF4-FFF2-40B4-BE49-F238E27FC236}">
                <a16:creationId xmlns:a16="http://schemas.microsoft.com/office/drawing/2014/main" id="{BA6DE77F-417F-5E65-0D16-AB10A45061F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71872F-4886-3CB2-BE8B-0DD47CFCD213}"/>
              </a:ext>
            </a:extLst>
          </p:cNvPr>
          <p:cNvSpPr>
            <a:spLocks noGrp="1"/>
          </p:cNvSpPr>
          <p:nvPr>
            <p:ph type="sldNum" sz="quarter" idx="12"/>
          </p:nvPr>
        </p:nvSpPr>
        <p:spPr/>
        <p:txBody>
          <a:bodyPr/>
          <a:lstStyle/>
          <a:p>
            <a:fld id="{8B878EA4-6728-450B-A80C-26550AF45E8E}" type="slidenum">
              <a:rPr lang="en-GB" smtClean="0"/>
              <a:t>‹#›</a:t>
            </a:fld>
            <a:endParaRPr lang="en-GB"/>
          </a:p>
        </p:txBody>
      </p:sp>
    </p:spTree>
    <p:extLst>
      <p:ext uri="{BB962C8B-B14F-4D97-AF65-F5344CB8AC3E}">
        <p14:creationId xmlns:p14="http://schemas.microsoft.com/office/powerpoint/2010/main" val="2775949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061A7-2BD8-2FE5-833D-9E30FDFF6FF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AF02B5-1D6F-9BA7-1C9D-DD49C9EB4C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3DFA4D-6A8C-3539-23B3-7486705FFF7C}"/>
              </a:ext>
            </a:extLst>
          </p:cNvPr>
          <p:cNvSpPr>
            <a:spLocks noGrp="1"/>
          </p:cNvSpPr>
          <p:nvPr>
            <p:ph type="dt" sz="half" idx="10"/>
          </p:nvPr>
        </p:nvSpPr>
        <p:spPr/>
        <p:txBody>
          <a:bodyPr/>
          <a:lstStyle/>
          <a:p>
            <a:fld id="{36C9AC1D-F789-4938-A395-467247DDEBC8}" type="datetimeFigureOut">
              <a:rPr lang="en-GB" smtClean="0"/>
              <a:t>02/08/2024</a:t>
            </a:fld>
            <a:endParaRPr lang="en-GB"/>
          </a:p>
        </p:txBody>
      </p:sp>
      <p:sp>
        <p:nvSpPr>
          <p:cNvPr id="5" name="Footer Placeholder 4">
            <a:extLst>
              <a:ext uri="{FF2B5EF4-FFF2-40B4-BE49-F238E27FC236}">
                <a16:creationId xmlns:a16="http://schemas.microsoft.com/office/drawing/2014/main" id="{9E9F9F77-733A-DF42-5EC5-8E08AD78FE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46D2E0-DEAB-6C82-597F-C3803F446075}"/>
              </a:ext>
            </a:extLst>
          </p:cNvPr>
          <p:cNvSpPr>
            <a:spLocks noGrp="1"/>
          </p:cNvSpPr>
          <p:nvPr>
            <p:ph type="sldNum" sz="quarter" idx="12"/>
          </p:nvPr>
        </p:nvSpPr>
        <p:spPr/>
        <p:txBody>
          <a:bodyPr/>
          <a:lstStyle/>
          <a:p>
            <a:fld id="{8B878EA4-6728-450B-A80C-26550AF45E8E}" type="slidenum">
              <a:rPr lang="en-GB" smtClean="0"/>
              <a:t>‹#›</a:t>
            </a:fld>
            <a:endParaRPr lang="en-GB"/>
          </a:p>
        </p:txBody>
      </p:sp>
    </p:spTree>
    <p:extLst>
      <p:ext uri="{BB962C8B-B14F-4D97-AF65-F5344CB8AC3E}">
        <p14:creationId xmlns:p14="http://schemas.microsoft.com/office/powerpoint/2010/main" val="801874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37A229-C07A-A147-A814-B0CDDF127B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F21BA8-345B-0309-8A7F-6121E1F77E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618202-B8F5-9619-D7B2-D04C219A8099}"/>
              </a:ext>
            </a:extLst>
          </p:cNvPr>
          <p:cNvSpPr>
            <a:spLocks noGrp="1"/>
          </p:cNvSpPr>
          <p:nvPr>
            <p:ph type="dt" sz="half" idx="10"/>
          </p:nvPr>
        </p:nvSpPr>
        <p:spPr/>
        <p:txBody>
          <a:bodyPr/>
          <a:lstStyle/>
          <a:p>
            <a:fld id="{36C9AC1D-F789-4938-A395-467247DDEBC8}" type="datetimeFigureOut">
              <a:rPr lang="en-GB" smtClean="0"/>
              <a:t>02/08/2024</a:t>
            </a:fld>
            <a:endParaRPr lang="en-GB"/>
          </a:p>
        </p:txBody>
      </p:sp>
      <p:sp>
        <p:nvSpPr>
          <p:cNvPr id="5" name="Footer Placeholder 4">
            <a:extLst>
              <a:ext uri="{FF2B5EF4-FFF2-40B4-BE49-F238E27FC236}">
                <a16:creationId xmlns:a16="http://schemas.microsoft.com/office/drawing/2014/main" id="{B6B86BF8-928C-2833-2D22-2902E4D707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B02658-9829-F6EE-7AC0-1038A18A20BF}"/>
              </a:ext>
            </a:extLst>
          </p:cNvPr>
          <p:cNvSpPr>
            <a:spLocks noGrp="1"/>
          </p:cNvSpPr>
          <p:nvPr>
            <p:ph type="sldNum" sz="quarter" idx="12"/>
          </p:nvPr>
        </p:nvSpPr>
        <p:spPr/>
        <p:txBody>
          <a:bodyPr/>
          <a:lstStyle/>
          <a:p>
            <a:fld id="{8B878EA4-6728-450B-A80C-26550AF45E8E}" type="slidenum">
              <a:rPr lang="en-GB" smtClean="0"/>
              <a:t>‹#›</a:t>
            </a:fld>
            <a:endParaRPr lang="en-GB"/>
          </a:p>
        </p:txBody>
      </p:sp>
    </p:spTree>
    <p:extLst>
      <p:ext uri="{BB962C8B-B14F-4D97-AF65-F5344CB8AC3E}">
        <p14:creationId xmlns:p14="http://schemas.microsoft.com/office/powerpoint/2010/main" val="4106321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6231EF-071F-AD7D-0622-AE0C4ED774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292B83-6001-DB3E-5722-0F86DF3D7E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60EF1E-D40E-0C4D-2BE8-EE6C2D687F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C9AC1D-F789-4938-A395-467247DDEBC8}" type="datetimeFigureOut">
              <a:rPr lang="en-GB" smtClean="0"/>
              <a:t>02/08/2024</a:t>
            </a:fld>
            <a:endParaRPr lang="en-GB"/>
          </a:p>
        </p:txBody>
      </p:sp>
      <p:sp>
        <p:nvSpPr>
          <p:cNvPr id="5" name="Footer Placeholder 4">
            <a:extLst>
              <a:ext uri="{FF2B5EF4-FFF2-40B4-BE49-F238E27FC236}">
                <a16:creationId xmlns:a16="http://schemas.microsoft.com/office/drawing/2014/main" id="{58E14974-C1B3-0B7D-0BF8-D9E80E35C2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21F0FF0-9B8D-F540-13F1-296F90E1EA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B878EA4-6728-450B-A80C-26550AF45E8E}" type="slidenum">
              <a:rPr lang="en-GB" smtClean="0"/>
              <a:t>‹#›</a:t>
            </a:fld>
            <a:endParaRPr lang="en-GB"/>
          </a:p>
        </p:txBody>
      </p:sp>
    </p:spTree>
    <p:extLst>
      <p:ext uri="{BB962C8B-B14F-4D97-AF65-F5344CB8AC3E}">
        <p14:creationId xmlns:p14="http://schemas.microsoft.com/office/powerpoint/2010/main" val="3748828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0DF286-85EC-6598-7EEA-A1CBA7EE1343}"/>
              </a:ext>
            </a:extLst>
          </p:cNvPr>
          <p:cNvSpPr txBox="1"/>
          <p:nvPr/>
        </p:nvSpPr>
        <p:spPr>
          <a:xfrm>
            <a:off x="301751" y="1054552"/>
            <a:ext cx="2488182" cy="461665"/>
          </a:xfrm>
          <a:prstGeom prst="rect">
            <a:avLst/>
          </a:prstGeom>
          <a:noFill/>
        </p:spPr>
        <p:txBody>
          <a:bodyPr wrap="none" rtlCol="0">
            <a:spAutoFit/>
          </a:bodyPr>
          <a:lstStyle/>
          <a:p>
            <a:r>
              <a:rPr lang="en-US" sz="2400" dirty="0"/>
              <a:t>In this slide pack:</a:t>
            </a:r>
            <a:endParaRPr lang="en-GB" sz="2400" dirty="0"/>
          </a:p>
        </p:txBody>
      </p:sp>
      <p:sp>
        <p:nvSpPr>
          <p:cNvPr id="5" name="TextBox 4">
            <a:extLst>
              <a:ext uri="{FF2B5EF4-FFF2-40B4-BE49-F238E27FC236}">
                <a16:creationId xmlns:a16="http://schemas.microsoft.com/office/drawing/2014/main" id="{B151DEBC-012E-998D-E941-756857D02843}"/>
              </a:ext>
            </a:extLst>
          </p:cNvPr>
          <p:cNvSpPr txBox="1"/>
          <p:nvPr/>
        </p:nvSpPr>
        <p:spPr>
          <a:xfrm>
            <a:off x="301752" y="265617"/>
            <a:ext cx="6366102" cy="769441"/>
          </a:xfrm>
          <a:prstGeom prst="rect">
            <a:avLst/>
          </a:prstGeom>
          <a:noFill/>
        </p:spPr>
        <p:txBody>
          <a:bodyPr wrap="none" rtlCol="0">
            <a:spAutoFit/>
          </a:bodyPr>
          <a:lstStyle/>
          <a:p>
            <a:r>
              <a:rPr lang="en-US" sz="4400" dirty="0"/>
              <a:t>ENROLMENT SLIDE PACK</a:t>
            </a:r>
            <a:endParaRPr lang="en-GB" sz="4400" dirty="0"/>
          </a:p>
        </p:txBody>
      </p:sp>
      <p:pic>
        <p:nvPicPr>
          <p:cNvPr id="7" name="Picture 6" descr="A blue logo with white text&#10;&#10;Description automatically generated">
            <a:extLst>
              <a:ext uri="{FF2B5EF4-FFF2-40B4-BE49-F238E27FC236}">
                <a16:creationId xmlns:a16="http://schemas.microsoft.com/office/drawing/2014/main" id="{ABC3813A-1D48-6A88-6B6C-A00D10B969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6849" y="160943"/>
            <a:ext cx="1378897" cy="1378897"/>
          </a:xfrm>
          <a:prstGeom prst="rect">
            <a:avLst/>
          </a:prstGeom>
        </p:spPr>
      </p:pic>
      <p:pic>
        <p:nvPicPr>
          <p:cNvPr id="11" name="Picture 10">
            <a:extLst>
              <a:ext uri="{FF2B5EF4-FFF2-40B4-BE49-F238E27FC236}">
                <a16:creationId xmlns:a16="http://schemas.microsoft.com/office/drawing/2014/main" id="{4AB99F6B-57EF-E66F-E149-9C43D154BD8B}"/>
              </a:ext>
            </a:extLst>
          </p:cNvPr>
          <p:cNvPicPr>
            <a:picLocks noChangeAspect="1"/>
          </p:cNvPicPr>
          <p:nvPr/>
        </p:nvPicPr>
        <p:blipFill>
          <a:blip r:embed="rId3"/>
          <a:stretch>
            <a:fillRect/>
          </a:stretch>
        </p:blipFill>
        <p:spPr>
          <a:xfrm>
            <a:off x="3898296" y="1785129"/>
            <a:ext cx="3346663" cy="1881709"/>
          </a:xfrm>
          <a:prstGeom prst="rect">
            <a:avLst/>
          </a:prstGeom>
        </p:spPr>
      </p:pic>
      <p:pic>
        <p:nvPicPr>
          <p:cNvPr id="13" name="Picture 12">
            <a:extLst>
              <a:ext uri="{FF2B5EF4-FFF2-40B4-BE49-F238E27FC236}">
                <a16:creationId xmlns:a16="http://schemas.microsoft.com/office/drawing/2014/main" id="{F8CB7339-1F1E-49DE-765F-0B1FCB401500}"/>
              </a:ext>
            </a:extLst>
          </p:cNvPr>
          <p:cNvPicPr>
            <a:picLocks noChangeAspect="1"/>
          </p:cNvPicPr>
          <p:nvPr/>
        </p:nvPicPr>
        <p:blipFill>
          <a:blip r:embed="rId4"/>
          <a:stretch>
            <a:fillRect/>
          </a:stretch>
        </p:blipFill>
        <p:spPr>
          <a:xfrm>
            <a:off x="301751" y="4103585"/>
            <a:ext cx="3359893" cy="1904023"/>
          </a:xfrm>
          <a:prstGeom prst="rect">
            <a:avLst/>
          </a:prstGeom>
        </p:spPr>
      </p:pic>
      <p:pic>
        <p:nvPicPr>
          <p:cNvPr id="15" name="Picture 14">
            <a:extLst>
              <a:ext uri="{FF2B5EF4-FFF2-40B4-BE49-F238E27FC236}">
                <a16:creationId xmlns:a16="http://schemas.microsoft.com/office/drawing/2014/main" id="{34C3F246-D300-0AD7-1262-1A57785DFF61}"/>
              </a:ext>
            </a:extLst>
          </p:cNvPr>
          <p:cNvPicPr>
            <a:picLocks noChangeAspect="1"/>
          </p:cNvPicPr>
          <p:nvPr/>
        </p:nvPicPr>
        <p:blipFill>
          <a:blip r:embed="rId5"/>
          <a:stretch>
            <a:fillRect/>
          </a:stretch>
        </p:blipFill>
        <p:spPr>
          <a:xfrm>
            <a:off x="7790696" y="1435167"/>
            <a:ext cx="2651776" cy="1502875"/>
          </a:xfrm>
          <a:prstGeom prst="rect">
            <a:avLst/>
          </a:prstGeom>
        </p:spPr>
      </p:pic>
      <p:pic>
        <p:nvPicPr>
          <p:cNvPr id="21" name="Picture 20">
            <a:extLst>
              <a:ext uri="{FF2B5EF4-FFF2-40B4-BE49-F238E27FC236}">
                <a16:creationId xmlns:a16="http://schemas.microsoft.com/office/drawing/2014/main" id="{EF8A75AA-AEBB-541E-DCE1-3F98E5849C69}"/>
              </a:ext>
            </a:extLst>
          </p:cNvPr>
          <p:cNvPicPr>
            <a:picLocks noChangeAspect="1"/>
          </p:cNvPicPr>
          <p:nvPr/>
        </p:nvPicPr>
        <p:blipFill>
          <a:blip r:embed="rId6"/>
          <a:stretch>
            <a:fillRect/>
          </a:stretch>
        </p:blipFill>
        <p:spPr>
          <a:xfrm>
            <a:off x="7738551" y="4804032"/>
            <a:ext cx="2710541" cy="1502875"/>
          </a:xfrm>
          <a:prstGeom prst="rect">
            <a:avLst/>
          </a:prstGeom>
        </p:spPr>
      </p:pic>
      <p:sp>
        <p:nvSpPr>
          <p:cNvPr id="22" name="TextBox 21">
            <a:extLst>
              <a:ext uri="{FF2B5EF4-FFF2-40B4-BE49-F238E27FC236}">
                <a16:creationId xmlns:a16="http://schemas.microsoft.com/office/drawing/2014/main" id="{658079CC-701B-1517-67CF-2C71AE7C8009}"/>
              </a:ext>
            </a:extLst>
          </p:cNvPr>
          <p:cNvSpPr txBox="1"/>
          <p:nvPr/>
        </p:nvSpPr>
        <p:spPr>
          <a:xfrm>
            <a:off x="301751" y="1804623"/>
            <a:ext cx="3596545" cy="2031325"/>
          </a:xfrm>
          <a:prstGeom prst="rect">
            <a:avLst/>
          </a:prstGeom>
          <a:noFill/>
        </p:spPr>
        <p:txBody>
          <a:bodyPr wrap="square" rtlCol="0">
            <a:spAutoFit/>
          </a:bodyPr>
          <a:lstStyle/>
          <a:p>
            <a:r>
              <a:rPr lang="en-US" dirty="0"/>
              <a:t>Slide that can be used as part of the church announcements in the weeks leading up to enrolment. Time and date of service can be added. Companies can replace the logo with the </a:t>
            </a:r>
            <a:r>
              <a:rPr lang="en-US" dirty="0" err="1"/>
              <a:t>customised</a:t>
            </a:r>
            <a:r>
              <a:rPr lang="en-US" dirty="0"/>
              <a:t> logo provided by BBNI. </a:t>
            </a:r>
            <a:endParaRPr lang="en-GB" dirty="0"/>
          </a:p>
        </p:txBody>
      </p:sp>
      <p:sp>
        <p:nvSpPr>
          <p:cNvPr id="23" name="TextBox 22">
            <a:extLst>
              <a:ext uri="{FF2B5EF4-FFF2-40B4-BE49-F238E27FC236}">
                <a16:creationId xmlns:a16="http://schemas.microsoft.com/office/drawing/2014/main" id="{44AD6352-6EF3-B01D-6DEC-FD2793CB4264}"/>
              </a:ext>
            </a:extLst>
          </p:cNvPr>
          <p:cNvSpPr txBox="1"/>
          <p:nvPr/>
        </p:nvSpPr>
        <p:spPr>
          <a:xfrm>
            <a:off x="3924587" y="4287674"/>
            <a:ext cx="3596545" cy="646331"/>
          </a:xfrm>
          <a:prstGeom prst="rect">
            <a:avLst/>
          </a:prstGeom>
          <a:noFill/>
        </p:spPr>
        <p:txBody>
          <a:bodyPr wrap="square" rtlCol="0">
            <a:spAutoFit/>
          </a:bodyPr>
          <a:lstStyle/>
          <a:p>
            <a:r>
              <a:rPr lang="en-US" dirty="0"/>
              <a:t>Welcome slide which can be used at the enrolment service.</a:t>
            </a:r>
            <a:endParaRPr lang="en-GB" dirty="0"/>
          </a:p>
        </p:txBody>
      </p:sp>
      <p:sp>
        <p:nvSpPr>
          <p:cNvPr id="24" name="TextBox 23">
            <a:extLst>
              <a:ext uri="{FF2B5EF4-FFF2-40B4-BE49-F238E27FC236}">
                <a16:creationId xmlns:a16="http://schemas.microsoft.com/office/drawing/2014/main" id="{88B03008-F9A9-D385-D91F-642585E94424}"/>
              </a:ext>
            </a:extLst>
          </p:cNvPr>
          <p:cNvSpPr txBox="1"/>
          <p:nvPr/>
        </p:nvSpPr>
        <p:spPr>
          <a:xfrm>
            <a:off x="10646849" y="2071683"/>
            <a:ext cx="1378897" cy="3139321"/>
          </a:xfrm>
          <a:prstGeom prst="rect">
            <a:avLst/>
          </a:prstGeom>
          <a:noFill/>
        </p:spPr>
        <p:txBody>
          <a:bodyPr wrap="square" rtlCol="0">
            <a:spAutoFit/>
          </a:bodyPr>
          <a:lstStyle/>
          <a:p>
            <a:r>
              <a:rPr lang="en-US" dirty="0"/>
              <a:t>General slides about BBNI.</a:t>
            </a:r>
          </a:p>
          <a:p>
            <a:endParaRPr lang="en-US" dirty="0"/>
          </a:p>
          <a:p>
            <a:r>
              <a:rPr lang="en-US" dirty="0"/>
              <a:t>Companies can replace pictures with pictures from their own BB.</a:t>
            </a:r>
            <a:endParaRPr lang="en-GB" dirty="0"/>
          </a:p>
        </p:txBody>
      </p:sp>
      <p:pic>
        <p:nvPicPr>
          <p:cNvPr id="3" name="Picture 2">
            <a:extLst>
              <a:ext uri="{FF2B5EF4-FFF2-40B4-BE49-F238E27FC236}">
                <a16:creationId xmlns:a16="http://schemas.microsoft.com/office/drawing/2014/main" id="{08F6DEAF-7CF3-A81D-316F-1AC82EA24AB5}"/>
              </a:ext>
            </a:extLst>
          </p:cNvPr>
          <p:cNvPicPr>
            <a:picLocks noChangeAspect="1"/>
          </p:cNvPicPr>
          <p:nvPr/>
        </p:nvPicPr>
        <p:blipFill>
          <a:blip r:embed="rId7"/>
          <a:stretch>
            <a:fillRect/>
          </a:stretch>
        </p:blipFill>
        <p:spPr>
          <a:xfrm>
            <a:off x="7784075" y="3100080"/>
            <a:ext cx="2651776" cy="1471735"/>
          </a:xfrm>
          <a:prstGeom prst="rect">
            <a:avLst/>
          </a:prstGeom>
        </p:spPr>
      </p:pic>
    </p:spTree>
    <p:extLst>
      <p:ext uri="{BB962C8B-B14F-4D97-AF65-F5344CB8AC3E}">
        <p14:creationId xmlns:p14="http://schemas.microsoft.com/office/powerpoint/2010/main" val="362679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FA789A6-B907-A628-A5FD-F1976F2AAFE6}"/>
              </a:ext>
            </a:extLst>
          </p:cNvPr>
          <p:cNvSpPr txBox="1"/>
          <p:nvPr/>
        </p:nvSpPr>
        <p:spPr>
          <a:xfrm>
            <a:off x="3048000" y="3246643"/>
            <a:ext cx="6096000" cy="369332"/>
          </a:xfrm>
          <a:prstGeom prst="rect">
            <a:avLst/>
          </a:prstGeom>
          <a:noFill/>
        </p:spPr>
        <p:txBody>
          <a:bodyPr wrap="square">
            <a:spAutoFit/>
          </a:bodyPr>
          <a:lstStyle/>
          <a:p>
            <a:endParaRPr lang="en-GB" dirty="0"/>
          </a:p>
        </p:txBody>
      </p:sp>
      <p:sp>
        <p:nvSpPr>
          <p:cNvPr id="9" name="TextBox 8">
            <a:extLst>
              <a:ext uri="{FF2B5EF4-FFF2-40B4-BE49-F238E27FC236}">
                <a16:creationId xmlns:a16="http://schemas.microsoft.com/office/drawing/2014/main" id="{716765A8-544F-7BF0-40F8-F3D37EB02362}"/>
              </a:ext>
            </a:extLst>
          </p:cNvPr>
          <p:cNvSpPr txBox="1"/>
          <p:nvPr/>
        </p:nvSpPr>
        <p:spPr>
          <a:xfrm>
            <a:off x="3047238" y="3244334"/>
            <a:ext cx="6094476" cy="369332"/>
          </a:xfrm>
          <a:prstGeom prst="rect">
            <a:avLst/>
          </a:prstGeom>
          <a:noFill/>
        </p:spPr>
        <p:txBody>
          <a:bodyPr wrap="square">
            <a:spAutoFit/>
          </a:bodyPr>
          <a:lstStyle/>
          <a:p>
            <a:endParaRPr lang="en-GB" dirty="0"/>
          </a:p>
        </p:txBody>
      </p:sp>
      <p:pic>
        <p:nvPicPr>
          <p:cNvPr id="13" name="Picture 12" descr="A group of boys in school uniforms&#10;&#10;Description automatically generated">
            <a:extLst>
              <a:ext uri="{FF2B5EF4-FFF2-40B4-BE49-F238E27FC236}">
                <a16:creationId xmlns:a16="http://schemas.microsoft.com/office/drawing/2014/main" id="{CF53F9B3-5736-C9B0-6516-6EB66A2E493D}"/>
              </a:ext>
            </a:extLst>
          </p:cNvPr>
          <p:cNvPicPr>
            <a:picLocks noChangeAspect="1"/>
          </p:cNvPicPr>
          <p:nvPr/>
        </p:nvPicPr>
        <p:blipFill rotWithShape="1">
          <a:blip r:embed="rId2">
            <a:extLst>
              <a:ext uri="{28A0092B-C50C-407E-A947-70E740481C1C}">
                <a14:useLocalDpi xmlns:a14="http://schemas.microsoft.com/office/drawing/2010/main" val="0"/>
              </a:ext>
            </a:extLst>
          </a:blip>
          <a:srcRect r="53636"/>
          <a:stretch/>
        </p:blipFill>
        <p:spPr>
          <a:xfrm>
            <a:off x="0" y="0"/>
            <a:ext cx="4239491" cy="6858000"/>
          </a:xfrm>
          <a:prstGeom prst="rect">
            <a:avLst/>
          </a:prstGeom>
        </p:spPr>
      </p:pic>
      <p:sp>
        <p:nvSpPr>
          <p:cNvPr id="14" name="Rectangle 13">
            <a:extLst>
              <a:ext uri="{FF2B5EF4-FFF2-40B4-BE49-F238E27FC236}">
                <a16:creationId xmlns:a16="http://schemas.microsoft.com/office/drawing/2014/main" id="{7062C14C-FB77-921D-3627-C17D6C5F4F95}"/>
              </a:ext>
            </a:extLst>
          </p:cNvPr>
          <p:cNvSpPr/>
          <p:nvPr/>
        </p:nvSpPr>
        <p:spPr>
          <a:xfrm>
            <a:off x="4322618" y="0"/>
            <a:ext cx="7866334" cy="6858000"/>
          </a:xfrm>
          <a:prstGeom prst="rect">
            <a:avLst/>
          </a:prstGeom>
          <a:solidFill>
            <a:srgbClr val="015AF5"/>
          </a:solidFill>
          <a:ln>
            <a:solidFill>
              <a:srgbClr val="015A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6" name="Picture 15" descr="A logo with a black background&#10;&#10;Description automatically generated">
            <a:extLst>
              <a:ext uri="{FF2B5EF4-FFF2-40B4-BE49-F238E27FC236}">
                <a16:creationId xmlns:a16="http://schemas.microsoft.com/office/drawing/2014/main" id="{2347F147-8DF6-0AD6-0A60-05E78DB0AC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6440" y="4331208"/>
            <a:ext cx="2353056" cy="2353056"/>
          </a:xfrm>
          <a:prstGeom prst="rect">
            <a:avLst/>
          </a:prstGeom>
        </p:spPr>
      </p:pic>
      <p:sp>
        <p:nvSpPr>
          <p:cNvPr id="17" name="TextBox 16">
            <a:extLst>
              <a:ext uri="{FF2B5EF4-FFF2-40B4-BE49-F238E27FC236}">
                <a16:creationId xmlns:a16="http://schemas.microsoft.com/office/drawing/2014/main" id="{D550257D-8E7D-BBB6-2564-F58311EA8CC3}"/>
              </a:ext>
            </a:extLst>
          </p:cNvPr>
          <p:cNvSpPr txBox="1"/>
          <p:nvPr/>
        </p:nvSpPr>
        <p:spPr>
          <a:xfrm>
            <a:off x="4690872" y="393192"/>
            <a:ext cx="7114032" cy="2123658"/>
          </a:xfrm>
          <a:prstGeom prst="rect">
            <a:avLst/>
          </a:prstGeom>
          <a:noFill/>
        </p:spPr>
        <p:txBody>
          <a:bodyPr wrap="square" rtlCol="0">
            <a:spAutoFit/>
          </a:bodyPr>
          <a:lstStyle/>
          <a:p>
            <a:r>
              <a:rPr lang="en-US" sz="4400" dirty="0">
                <a:solidFill>
                  <a:schemeClr val="bg1"/>
                </a:solidFill>
                <a:latin typeface="Futura Book" panose="020B0800000000000000" pitchFamily="34" charset="0"/>
              </a:rPr>
              <a:t>PLEASE JOIN US AT OUR BOYS’ BRIGADE ENROLMENT SERVICE</a:t>
            </a:r>
            <a:endParaRPr lang="en-GB" sz="4400" dirty="0">
              <a:solidFill>
                <a:schemeClr val="bg1"/>
              </a:solidFill>
              <a:latin typeface="Futura Book" panose="020B0800000000000000" pitchFamily="34" charset="0"/>
            </a:endParaRPr>
          </a:p>
        </p:txBody>
      </p:sp>
      <p:sp>
        <p:nvSpPr>
          <p:cNvPr id="18" name="TextBox 17">
            <a:extLst>
              <a:ext uri="{FF2B5EF4-FFF2-40B4-BE49-F238E27FC236}">
                <a16:creationId xmlns:a16="http://schemas.microsoft.com/office/drawing/2014/main" id="{FC0D6340-E71C-3391-749F-4D3E48F3F73C}"/>
              </a:ext>
            </a:extLst>
          </p:cNvPr>
          <p:cNvSpPr txBox="1"/>
          <p:nvPr/>
        </p:nvSpPr>
        <p:spPr>
          <a:xfrm>
            <a:off x="4729734" y="2910042"/>
            <a:ext cx="4572000" cy="769441"/>
          </a:xfrm>
          <a:prstGeom prst="rect">
            <a:avLst/>
          </a:prstGeom>
          <a:noFill/>
        </p:spPr>
        <p:txBody>
          <a:bodyPr wrap="square" rtlCol="0">
            <a:spAutoFit/>
          </a:bodyPr>
          <a:lstStyle/>
          <a:p>
            <a:r>
              <a:rPr lang="en-US" sz="4400" dirty="0">
                <a:solidFill>
                  <a:schemeClr val="bg1"/>
                </a:solidFill>
                <a:latin typeface="Futura Book" panose="020B0800000000000000" pitchFamily="34" charset="0"/>
              </a:rPr>
              <a:t>Insert date</a:t>
            </a:r>
            <a:endParaRPr lang="en-GB" dirty="0">
              <a:solidFill>
                <a:schemeClr val="bg1"/>
              </a:solidFill>
              <a:latin typeface="Futura Book" panose="020B0800000000000000" pitchFamily="34" charset="0"/>
            </a:endParaRPr>
          </a:p>
        </p:txBody>
      </p:sp>
      <p:sp>
        <p:nvSpPr>
          <p:cNvPr id="19" name="TextBox 18">
            <a:extLst>
              <a:ext uri="{FF2B5EF4-FFF2-40B4-BE49-F238E27FC236}">
                <a16:creationId xmlns:a16="http://schemas.microsoft.com/office/drawing/2014/main" id="{6E7D4187-E477-2977-56B1-E30B6C49CEE4}"/>
              </a:ext>
            </a:extLst>
          </p:cNvPr>
          <p:cNvSpPr txBox="1"/>
          <p:nvPr/>
        </p:nvSpPr>
        <p:spPr>
          <a:xfrm>
            <a:off x="4729734" y="3770250"/>
            <a:ext cx="4572000" cy="769441"/>
          </a:xfrm>
          <a:prstGeom prst="rect">
            <a:avLst/>
          </a:prstGeom>
          <a:noFill/>
        </p:spPr>
        <p:txBody>
          <a:bodyPr wrap="square" rtlCol="0">
            <a:spAutoFit/>
          </a:bodyPr>
          <a:lstStyle/>
          <a:p>
            <a:r>
              <a:rPr lang="en-US" sz="4400" dirty="0">
                <a:solidFill>
                  <a:schemeClr val="bg1"/>
                </a:solidFill>
                <a:latin typeface="Futura Book" panose="020B0800000000000000" pitchFamily="34" charset="0"/>
              </a:rPr>
              <a:t>Insert time</a:t>
            </a:r>
            <a:endParaRPr lang="en-GB" dirty="0">
              <a:solidFill>
                <a:schemeClr val="bg1"/>
              </a:solidFill>
              <a:latin typeface="Futura Book" panose="020B0800000000000000" pitchFamily="34" charset="0"/>
            </a:endParaRPr>
          </a:p>
        </p:txBody>
      </p:sp>
      <p:sp>
        <p:nvSpPr>
          <p:cNvPr id="20" name="TextBox 19">
            <a:extLst>
              <a:ext uri="{FF2B5EF4-FFF2-40B4-BE49-F238E27FC236}">
                <a16:creationId xmlns:a16="http://schemas.microsoft.com/office/drawing/2014/main" id="{9CAF5DA5-FF51-A191-F0CB-764995A24744}"/>
              </a:ext>
            </a:extLst>
          </p:cNvPr>
          <p:cNvSpPr txBox="1"/>
          <p:nvPr/>
        </p:nvSpPr>
        <p:spPr>
          <a:xfrm>
            <a:off x="4818888" y="5958644"/>
            <a:ext cx="4864608" cy="707886"/>
          </a:xfrm>
          <a:prstGeom prst="rect">
            <a:avLst/>
          </a:prstGeom>
          <a:noFill/>
        </p:spPr>
        <p:txBody>
          <a:bodyPr wrap="square" rtlCol="0">
            <a:spAutoFit/>
          </a:bodyPr>
          <a:lstStyle/>
          <a:p>
            <a:r>
              <a:rPr lang="en-US" sz="4000" dirty="0">
                <a:solidFill>
                  <a:srgbClr val="FFC000"/>
                </a:solidFill>
                <a:latin typeface="Congenial" panose="020F0502020204030204" pitchFamily="2" charset="0"/>
              </a:rPr>
              <a:t>Everyone welcome</a:t>
            </a:r>
            <a:endParaRPr lang="en-GB" sz="4000" dirty="0">
              <a:solidFill>
                <a:srgbClr val="FFC000"/>
              </a:solidFill>
              <a:latin typeface="Congenial" panose="020F0502020204030204" pitchFamily="2" charset="0"/>
            </a:endParaRPr>
          </a:p>
        </p:txBody>
      </p:sp>
    </p:spTree>
    <p:extLst>
      <p:ext uri="{BB962C8B-B14F-4D97-AF65-F5344CB8AC3E}">
        <p14:creationId xmlns:p14="http://schemas.microsoft.com/office/powerpoint/2010/main" val="3948545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oup of boys in blue and red shirts&#10;&#10;Description automatically generated">
            <a:extLst>
              <a:ext uri="{FF2B5EF4-FFF2-40B4-BE49-F238E27FC236}">
                <a16:creationId xmlns:a16="http://schemas.microsoft.com/office/drawing/2014/main" id="{3D84F855-F139-BDD4-20F9-EDEF50DC84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98825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hild in a red sweater&#10;&#10;Description automatically generated">
            <a:extLst>
              <a:ext uri="{FF2B5EF4-FFF2-40B4-BE49-F238E27FC236}">
                <a16:creationId xmlns:a16="http://schemas.microsoft.com/office/drawing/2014/main" id="{C8EB5170-40E3-82B5-0592-B713947B189E}"/>
              </a:ext>
            </a:extLst>
          </p:cNvPr>
          <p:cNvPicPr>
            <a:picLocks noChangeAspect="1"/>
          </p:cNvPicPr>
          <p:nvPr/>
        </p:nvPicPr>
        <p:blipFill rotWithShape="1">
          <a:blip r:embed="rId2">
            <a:extLst>
              <a:ext uri="{28A0092B-C50C-407E-A947-70E740481C1C}">
                <a14:useLocalDpi xmlns:a14="http://schemas.microsoft.com/office/drawing/2010/main" val="0"/>
              </a:ext>
            </a:extLst>
          </a:blip>
          <a:srcRect l="35695" r="14008"/>
          <a:stretch/>
        </p:blipFill>
        <p:spPr>
          <a:xfrm>
            <a:off x="0" y="0"/>
            <a:ext cx="5190836" cy="6878620"/>
          </a:xfrm>
          <a:prstGeom prst="rect">
            <a:avLst/>
          </a:prstGeom>
        </p:spPr>
      </p:pic>
      <p:sp>
        <p:nvSpPr>
          <p:cNvPr id="6" name="Rectangle 5">
            <a:extLst>
              <a:ext uri="{FF2B5EF4-FFF2-40B4-BE49-F238E27FC236}">
                <a16:creationId xmlns:a16="http://schemas.microsoft.com/office/drawing/2014/main" id="{98383B76-EA55-27EE-9CAA-4BC593CCF3E7}"/>
              </a:ext>
            </a:extLst>
          </p:cNvPr>
          <p:cNvSpPr/>
          <p:nvPr/>
        </p:nvSpPr>
        <p:spPr>
          <a:xfrm>
            <a:off x="5190836" y="0"/>
            <a:ext cx="7001164" cy="6878620"/>
          </a:xfrm>
          <a:prstGeom prst="rect">
            <a:avLst/>
          </a:prstGeom>
          <a:solidFill>
            <a:srgbClr val="015AF5"/>
          </a:solidFill>
          <a:ln>
            <a:solidFill>
              <a:srgbClr val="015A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9EF65D85-B252-5620-1043-A0A5FBD609CD}"/>
              </a:ext>
            </a:extLst>
          </p:cNvPr>
          <p:cNvSpPr txBox="1"/>
          <p:nvPr/>
        </p:nvSpPr>
        <p:spPr>
          <a:xfrm>
            <a:off x="5340096" y="274320"/>
            <a:ext cx="7114032" cy="769441"/>
          </a:xfrm>
          <a:prstGeom prst="rect">
            <a:avLst/>
          </a:prstGeom>
          <a:noFill/>
        </p:spPr>
        <p:txBody>
          <a:bodyPr wrap="square" rtlCol="0">
            <a:spAutoFit/>
          </a:bodyPr>
          <a:lstStyle/>
          <a:p>
            <a:r>
              <a:rPr lang="en-US" sz="4400" dirty="0">
                <a:solidFill>
                  <a:schemeClr val="bg1"/>
                </a:solidFill>
                <a:latin typeface="Futura Book" panose="020B0800000000000000" pitchFamily="34" charset="0"/>
              </a:rPr>
              <a:t>OUR OBJECT:</a:t>
            </a:r>
            <a:endParaRPr lang="en-GB" sz="4400" dirty="0">
              <a:solidFill>
                <a:schemeClr val="bg1"/>
              </a:solidFill>
              <a:latin typeface="Futura Book" panose="020B0800000000000000" pitchFamily="34" charset="0"/>
            </a:endParaRPr>
          </a:p>
        </p:txBody>
      </p:sp>
      <p:sp>
        <p:nvSpPr>
          <p:cNvPr id="9" name="TextBox 8">
            <a:extLst>
              <a:ext uri="{FF2B5EF4-FFF2-40B4-BE49-F238E27FC236}">
                <a16:creationId xmlns:a16="http://schemas.microsoft.com/office/drawing/2014/main" id="{449ABBFF-B6B9-6D69-913B-9BFEBA553B0E}"/>
              </a:ext>
            </a:extLst>
          </p:cNvPr>
          <p:cNvSpPr txBox="1"/>
          <p:nvPr/>
        </p:nvSpPr>
        <p:spPr>
          <a:xfrm>
            <a:off x="5404104" y="1529048"/>
            <a:ext cx="6510528" cy="5078313"/>
          </a:xfrm>
          <a:prstGeom prst="rect">
            <a:avLst/>
          </a:prstGeom>
          <a:noFill/>
        </p:spPr>
        <p:txBody>
          <a:bodyPr wrap="square" rtlCol="0">
            <a:spAutoFit/>
          </a:bodyPr>
          <a:lstStyle/>
          <a:p>
            <a:r>
              <a:rPr lang="en-GB" sz="3600" b="1" kern="100" dirty="0">
                <a:solidFill>
                  <a:schemeClr val="bg1"/>
                </a:solidFill>
                <a:effectLst/>
                <a:latin typeface="Futura Book" panose="020B0800000000000000" pitchFamily="34" charset="0"/>
                <a:ea typeface="Aptos" panose="020B0004020202020204" pitchFamily="34" charset="0"/>
                <a:cs typeface="Times New Roman" panose="02020603050405020304" pitchFamily="18" charset="0"/>
              </a:rPr>
              <a:t>The advancement of </a:t>
            </a:r>
            <a:r>
              <a:rPr lang="en-GB" sz="3600" b="1" kern="100" dirty="0">
                <a:solidFill>
                  <a:srgbClr val="FFC000"/>
                </a:solidFill>
                <a:effectLst/>
                <a:latin typeface="Futura Book" panose="020B0800000000000000" pitchFamily="34" charset="0"/>
                <a:ea typeface="Aptos" panose="020B0004020202020204" pitchFamily="34" charset="0"/>
                <a:cs typeface="Times New Roman" panose="02020603050405020304" pitchFamily="18" charset="0"/>
              </a:rPr>
              <a:t>Christ's Kingdom </a:t>
            </a:r>
            <a:r>
              <a:rPr lang="en-GB" sz="3600" b="1" kern="100" dirty="0">
                <a:solidFill>
                  <a:schemeClr val="bg1"/>
                </a:solidFill>
                <a:effectLst/>
                <a:latin typeface="Futura Book" panose="020B0800000000000000" pitchFamily="34" charset="0"/>
                <a:ea typeface="Aptos" panose="020B0004020202020204" pitchFamily="34" charset="0"/>
                <a:cs typeface="Times New Roman" panose="02020603050405020304" pitchFamily="18" charset="0"/>
              </a:rPr>
              <a:t>among Boys and the promotion of habits of obedience, reverence, discipline, </a:t>
            </a:r>
          </a:p>
          <a:p>
            <a:r>
              <a:rPr lang="en-GB" sz="3600" b="1" kern="100" dirty="0">
                <a:solidFill>
                  <a:schemeClr val="bg1"/>
                </a:solidFill>
                <a:effectLst/>
                <a:latin typeface="Futura Book" panose="020B0800000000000000" pitchFamily="34" charset="0"/>
                <a:ea typeface="Aptos" panose="020B0004020202020204" pitchFamily="34" charset="0"/>
                <a:cs typeface="Times New Roman" panose="02020603050405020304" pitchFamily="18" charset="0"/>
              </a:rPr>
              <a:t>self-respect and all that tends towards a true Christian manliness.</a:t>
            </a:r>
          </a:p>
          <a:p>
            <a:endParaRPr lang="en-GB" sz="3600" b="1" dirty="0">
              <a:solidFill>
                <a:schemeClr val="bg1"/>
              </a:solidFill>
              <a:latin typeface="Futura Book" panose="020B0800000000000000" pitchFamily="34" charset="0"/>
            </a:endParaRPr>
          </a:p>
        </p:txBody>
      </p:sp>
      <p:pic>
        <p:nvPicPr>
          <p:cNvPr id="10" name="Picture 9" descr="A logo with a black background&#10;&#10;Description automatically generated">
            <a:extLst>
              <a:ext uri="{FF2B5EF4-FFF2-40B4-BE49-F238E27FC236}">
                <a16:creationId xmlns:a16="http://schemas.microsoft.com/office/drawing/2014/main" id="{2DCB816B-0DB7-3334-60B6-9ECD73CE9B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96" y="4898228"/>
            <a:ext cx="1868332" cy="1868332"/>
          </a:xfrm>
          <a:prstGeom prst="rect">
            <a:avLst/>
          </a:prstGeom>
        </p:spPr>
      </p:pic>
    </p:spTree>
    <p:extLst>
      <p:ext uri="{BB962C8B-B14F-4D97-AF65-F5344CB8AC3E}">
        <p14:creationId xmlns:p14="http://schemas.microsoft.com/office/powerpoint/2010/main" val="1866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blue shirt and tie&#10;&#10;Description automatically generated">
            <a:extLst>
              <a:ext uri="{FF2B5EF4-FFF2-40B4-BE49-F238E27FC236}">
                <a16:creationId xmlns:a16="http://schemas.microsoft.com/office/drawing/2014/main" id="{17471FEE-E4A8-52A4-7760-B69BF4231F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1044" y="0"/>
            <a:ext cx="4570956" cy="6858000"/>
          </a:xfrm>
          <a:prstGeom prst="rect">
            <a:avLst/>
          </a:prstGeom>
        </p:spPr>
      </p:pic>
      <p:sp>
        <p:nvSpPr>
          <p:cNvPr id="6" name="Rectangle 5">
            <a:extLst>
              <a:ext uri="{FF2B5EF4-FFF2-40B4-BE49-F238E27FC236}">
                <a16:creationId xmlns:a16="http://schemas.microsoft.com/office/drawing/2014/main" id="{98383B76-EA55-27EE-9CAA-4BC593CCF3E7}"/>
              </a:ext>
            </a:extLst>
          </p:cNvPr>
          <p:cNvSpPr/>
          <p:nvPr/>
        </p:nvSpPr>
        <p:spPr>
          <a:xfrm>
            <a:off x="0" y="-20620"/>
            <a:ext cx="7621044" cy="6878620"/>
          </a:xfrm>
          <a:prstGeom prst="rect">
            <a:avLst/>
          </a:prstGeom>
          <a:solidFill>
            <a:srgbClr val="015AF5"/>
          </a:solidFill>
          <a:ln>
            <a:solidFill>
              <a:srgbClr val="015A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449ABBFF-B6B9-6D69-913B-9BFEBA553B0E}"/>
              </a:ext>
            </a:extLst>
          </p:cNvPr>
          <p:cNvSpPr txBox="1"/>
          <p:nvPr/>
        </p:nvSpPr>
        <p:spPr>
          <a:xfrm>
            <a:off x="405292" y="253700"/>
            <a:ext cx="6510528" cy="5632311"/>
          </a:xfrm>
          <a:prstGeom prst="rect">
            <a:avLst/>
          </a:prstGeom>
          <a:noFill/>
        </p:spPr>
        <p:txBody>
          <a:bodyPr wrap="square" rtlCol="0">
            <a:spAutoFit/>
          </a:bodyPr>
          <a:lstStyle/>
          <a:p>
            <a:r>
              <a:rPr lang="en-GB" sz="5400" b="1" kern="100" dirty="0">
                <a:solidFill>
                  <a:schemeClr val="bg1"/>
                </a:solidFill>
                <a:latin typeface="Futura Book" panose="020B0800000000000000" pitchFamily="34" charset="0"/>
                <a:ea typeface="Aptos" panose="020B0004020202020204" pitchFamily="34" charset="0"/>
                <a:cs typeface="Times New Roman" panose="02020603050405020304" pitchFamily="18" charset="0"/>
              </a:rPr>
              <a:t>We have this </a:t>
            </a:r>
            <a:r>
              <a:rPr lang="en-GB" sz="5400" b="1" kern="100" dirty="0">
                <a:solidFill>
                  <a:srgbClr val="FFC000"/>
                </a:solidFill>
                <a:latin typeface="Futura Book" panose="020B0800000000000000" pitchFamily="34" charset="0"/>
                <a:ea typeface="Aptos" panose="020B0004020202020204" pitchFamily="34" charset="0"/>
                <a:cs typeface="Times New Roman" panose="02020603050405020304" pitchFamily="18" charset="0"/>
              </a:rPr>
              <a:t>HOPE</a:t>
            </a:r>
            <a:r>
              <a:rPr lang="en-GB" sz="5400" b="1" kern="100" dirty="0">
                <a:solidFill>
                  <a:schemeClr val="bg1"/>
                </a:solidFill>
                <a:latin typeface="Futura Book" panose="020B0800000000000000" pitchFamily="34" charset="0"/>
                <a:ea typeface="Aptos" panose="020B0004020202020204" pitchFamily="34" charset="0"/>
                <a:cs typeface="Times New Roman" panose="02020603050405020304" pitchFamily="18" charset="0"/>
              </a:rPr>
              <a:t> as an </a:t>
            </a:r>
            <a:r>
              <a:rPr lang="en-GB" sz="5400" b="1" kern="100" dirty="0">
                <a:solidFill>
                  <a:srgbClr val="FFC000"/>
                </a:solidFill>
                <a:latin typeface="Futura Book" panose="020B0800000000000000" pitchFamily="34" charset="0"/>
                <a:ea typeface="Aptos" panose="020B0004020202020204" pitchFamily="34" charset="0"/>
                <a:cs typeface="Times New Roman" panose="02020603050405020304" pitchFamily="18" charset="0"/>
              </a:rPr>
              <a:t>ANCHOR</a:t>
            </a:r>
            <a:r>
              <a:rPr lang="en-GB" sz="5400" b="1" kern="100" dirty="0">
                <a:solidFill>
                  <a:schemeClr val="bg1"/>
                </a:solidFill>
                <a:latin typeface="Futura Book" panose="020B0800000000000000" pitchFamily="34" charset="0"/>
                <a:ea typeface="Aptos" panose="020B0004020202020204" pitchFamily="34" charset="0"/>
                <a:cs typeface="Times New Roman" panose="02020603050405020304" pitchFamily="18" charset="0"/>
              </a:rPr>
              <a:t> for the soul, a </a:t>
            </a:r>
            <a:r>
              <a:rPr lang="en-GB" sz="5400" b="1" kern="100" dirty="0">
                <a:solidFill>
                  <a:srgbClr val="FFC000"/>
                </a:solidFill>
                <a:latin typeface="Futura Book" panose="020B0800000000000000" pitchFamily="34" charset="0"/>
                <a:ea typeface="Aptos" panose="020B0004020202020204" pitchFamily="34" charset="0"/>
                <a:cs typeface="Times New Roman" panose="02020603050405020304" pitchFamily="18" charset="0"/>
              </a:rPr>
              <a:t>HOPE</a:t>
            </a:r>
            <a:r>
              <a:rPr lang="en-GB" sz="5400" b="1" kern="100" dirty="0">
                <a:solidFill>
                  <a:schemeClr val="bg1"/>
                </a:solidFill>
                <a:latin typeface="Futura Book" panose="020B0800000000000000" pitchFamily="34" charset="0"/>
                <a:ea typeface="Aptos" panose="020B0004020202020204" pitchFamily="34" charset="0"/>
                <a:cs typeface="Times New Roman" panose="02020603050405020304" pitchFamily="18" charset="0"/>
              </a:rPr>
              <a:t> both </a:t>
            </a:r>
            <a:r>
              <a:rPr lang="en-GB" sz="5400" b="1" kern="100" dirty="0">
                <a:solidFill>
                  <a:srgbClr val="FFC000"/>
                </a:solidFill>
                <a:latin typeface="Futura Book" panose="020B0800000000000000" pitchFamily="34" charset="0"/>
                <a:ea typeface="Aptos" panose="020B0004020202020204" pitchFamily="34" charset="0"/>
                <a:cs typeface="Times New Roman" panose="02020603050405020304" pitchFamily="18" charset="0"/>
              </a:rPr>
              <a:t>SURE</a:t>
            </a:r>
            <a:r>
              <a:rPr lang="en-GB" sz="5400" b="1" kern="100" dirty="0">
                <a:solidFill>
                  <a:schemeClr val="bg1"/>
                </a:solidFill>
                <a:latin typeface="Futura Book" panose="020B0800000000000000" pitchFamily="34" charset="0"/>
                <a:ea typeface="Aptos" panose="020B0004020202020204" pitchFamily="34" charset="0"/>
                <a:cs typeface="Times New Roman" panose="02020603050405020304" pitchFamily="18" charset="0"/>
              </a:rPr>
              <a:t> and </a:t>
            </a:r>
            <a:r>
              <a:rPr lang="en-GB" sz="5400" b="1" kern="100" dirty="0">
                <a:solidFill>
                  <a:srgbClr val="FFC000"/>
                </a:solidFill>
                <a:latin typeface="Futura Book" panose="020B0800000000000000" pitchFamily="34" charset="0"/>
                <a:ea typeface="Aptos" panose="020B0004020202020204" pitchFamily="34" charset="0"/>
                <a:cs typeface="Times New Roman" panose="02020603050405020304" pitchFamily="18" charset="0"/>
              </a:rPr>
              <a:t>STEADFAST.</a:t>
            </a:r>
            <a:endParaRPr lang="en-GB" sz="5400" b="1" kern="100" dirty="0">
              <a:solidFill>
                <a:srgbClr val="FFC000"/>
              </a:solidFill>
              <a:effectLst/>
              <a:latin typeface="Futura Book" panose="020B0800000000000000" pitchFamily="34" charset="0"/>
              <a:ea typeface="Aptos" panose="020B0004020202020204" pitchFamily="34" charset="0"/>
              <a:cs typeface="Times New Roman" panose="02020603050405020304" pitchFamily="18" charset="0"/>
            </a:endParaRPr>
          </a:p>
          <a:p>
            <a:endParaRPr lang="en-GB" sz="3600" b="1" dirty="0">
              <a:solidFill>
                <a:schemeClr val="bg1"/>
              </a:solidFill>
              <a:latin typeface="Futura Book" panose="020B0800000000000000" pitchFamily="34" charset="0"/>
            </a:endParaRPr>
          </a:p>
        </p:txBody>
      </p:sp>
      <p:pic>
        <p:nvPicPr>
          <p:cNvPr id="10" name="Picture 9" descr="A logo with a black background&#10;&#10;Description automatically generated">
            <a:extLst>
              <a:ext uri="{FF2B5EF4-FFF2-40B4-BE49-F238E27FC236}">
                <a16:creationId xmlns:a16="http://schemas.microsoft.com/office/drawing/2014/main" id="{2DCB816B-0DB7-3334-60B6-9ECD73CE9B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3030" y="4854840"/>
            <a:ext cx="1868332" cy="1868332"/>
          </a:xfrm>
          <a:prstGeom prst="rect">
            <a:avLst/>
          </a:prstGeom>
        </p:spPr>
      </p:pic>
      <p:sp>
        <p:nvSpPr>
          <p:cNvPr id="4" name="TextBox 3">
            <a:extLst>
              <a:ext uri="{FF2B5EF4-FFF2-40B4-BE49-F238E27FC236}">
                <a16:creationId xmlns:a16="http://schemas.microsoft.com/office/drawing/2014/main" id="{491B1E9C-1B39-0DE4-7924-7D326DCFCDB5}"/>
              </a:ext>
            </a:extLst>
          </p:cNvPr>
          <p:cNvSpPr txBox="1"/>
          <p:nvPr/>
        </p:nvSpPr>
        <p:spPr>
          <a:xfrm>
            <a:off x="531737" y="5724144"/>
            <a:ext cx="4039219" cy="584775"/>
          </a:xfrm>
          <a:prstGeom prst="rect">
            <a:avLst/>
          </a:prstGeom>
          <a:noFill/>
        </p:spPr>
        <p:txBody>
          <a:bodyPr wrap="square" rtlCol="0">
            <a:spAutoFit/>
          </a:bodyPr>
          <a:lstStyle/>
          <a:p>
            <a:r>
              <a:rPr lang="en-US" sz="3200" dirty="0">
                <a:solidFill>
                  <a:schemeClr val="bg1"/>
                </a:solidFill>
                <a:latin typeface="Futura Book" panose="020B0800000000000000" pitchFamily="34" charset="0"/>
              </a:rPr>
              <a:t>Hebrews 6:19</a:t>
            </a:r>
            <a:endParaRPr lang="en-GB" sz="3200" dirty="0">
              <a:solidFill>
                <a:schemeClr val="bg1"/>
              </a:solidFill>
              <a:latin typeface="Futura Book" panose="020B0800000000000000" pitchFamily="34" charset="0"/>
            </a:endParaRPr>
          </a:p>
        </p:txBody>
      </p:sp>
    </p:spTree>
    <p:extLst>
      <p:ext uri="{BB962C8B-B14F-4D97-AF65-F5344CB8AC3E}">
        <p14:creationId xmlns:p14="http://schemas.microsoft.com/office/powerpoint/2010/main" val="3456231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hild smiling at camera&#10;&#10;Description automatically generated">
            <a:extLst>
              <a:ext uri="{FF2B5EF4-FFF2-40B4-BE49-F238E27FC236}">
                <a16:creationId xmlns:a16="http://schemas.microsoft.com/office/drawing/2014/main" id="{8F667960-D57B-AA2F-7F5E-630F8191BF11}"/>
              </a:ext>
            </a:extLst>
          </p:cNvPr>
          <p:cNvPicPr>
            <a:picLocks noChangeAspect="1"/>
          </p:cNvPicPr>
          <p:nvPr/>
        </p:nvPicPr>
        <p:blipFill rotWithShape="1">
          <a:blip r:embed="rId3">
            <a:extLst>
              <a:ext uri="{28A0092B-C50C-407E-A947-70E740481C1C}">
                <a14:useLocalDpi xmlns:a14="http://schemas.microsoft.com/office/drawing/2010/main" val="0"/>
              </a:ext>
            </a:extLst>
          </a:blip>
          <a:srcRect l="18601" t="1661" r="33159"/>
          <a:stretch/>
        </p:blipFill>
        <p:spPr>
          <a:xfrm>
            <a:off x="0" y="-20620"/>
            <a:ext cx="5062728" cy="6878620"/>
          </a:xfrm>
          <a:prstGeom prst="rect">
            <a:avLst/>
          </a:prstGeom>
        </p:spPr>
      </p:pic>
      <p:sp>
        <p:nvSpPr>
          <p:cNvPr id="6" name="Rectangle 5">
            <a:extLst>
              <a:ext uri="{FF2B5EF4-FFF2-40B4-BE49-F238E27FC236}">
                <a16:creationId xmlns:a16="http://schemas.microsoft.com/office/drawing/2014/main" id="{98383B76-EA55-27EE-9CAA-4BC593CCF3E7}"/>
              </a:ext>
            </a:extLst>
          </p:cNvPr>
          <p:cNvSpPr/>
          <p:nvPr/>
        </p:nvSpPr>
        <p:spPr>
          <a:xfrm>
            <a:off x="5062728" y="0"/>
            <a:ext cx="7129272" cy="6878620"/>
          </a:xfrm>
          <a:prstGeom prst="rect">
            <a:avLst/>
          </a:prstGeom>
          <a:solidFill>
            <a:srgbClr val="015AF5"/>
          </a:solidFill>
          <a:ln>
            <a:solidFill>
              <a:srgbClr val="015A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9EF65D85-B252-5620-1043-A0A5FBD609CD}"/>
              </a:ext>
            </a:extLst>
          </p:cNvPr>
          <p:cNvSpPr txBox="1"/>
          <p:nvPr/>
        </p:nvSpPr>
        <p:spPr>
          <a:xfrm>
            <a:off x="5340096" y="274320"/>
            <a:ext cx="5769864" cy="1077218"/>
          </a:xfrm>
          <a:prstGeom prst="rect">
            <a:avLst/>
          </a:prstGeom>
          <a:noFill/>
        </p:spPr>
        <p:txBody>
          <a:bodyPr wrap="square" rtlCol="0">
            <a:spAutoFit/>
          </a:bodyPr>
          <a:lstStyle/>
          <a:p>
            <a:r>
              <a:rPr lang="en-US" sz="3200" dirty="0">
                <a:solidFill>
                  <a:schemeClr val="bg1"/>
                </a:solidFill>
                <a:latin typeface="Futura Book" panose="020B0800000000000000" pitchFamily="34" charset="0"/>
              </a:rPr>
              <a:t>THE NORTHERN IRELAND BOYS’ BRIGADE (BBNI)</a:t>
            </a:r>
            <a:endParaRPr lang="en-GB" sz="3200" dirty="0">
              <a:solidFill>
                <a:schemeClr val="bg1"/>
              </a:solidFill>
              <a:latin typeface="Futura Book" panose="020B0800000000000000" pitchFamily="34" charset="0"/>
            </a:endParaRPr>
          </a:p>
        </p:txBody>
      </p:sp>
      <p:pic>
        <p:nvPicPr>
          <p:cNvPr id="10" name="Picture 9" descr="A logo with a black background&#10;&#10;Description automatically generated">
            <a:extLst>
              <a:ext uri="{FF2B5EF4-FFF2-40B4-BE49-F238E27FC236}">
                <a16:creationId xmlns:a16="http://schemas.microsoft.com/office/drawing/2014/main" id="{2DCB816B-0DB7-3334-60B6-9ECD73CE9B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96" y="4898228"/>
            <a:ext cx="1868332" cy="1868332"/>
          </a:xfrm>
          <a:prstGeom prst="rect">
            <a:avLst/>
          </a:prstGeom>
        </p:spPr>
      </p:pic>
      <p:sp>
        <p:nvSpPr>
          <p:cNvPr id="11" name="TextBox 10">
            <a:extLst>
              <a:ext uri="{FF2B5EF4-FFF2-40B4-BE49-F238E27FC236}">
                <a16:creationId xmlns:a16="http://schemas.microsoft.com/office/drawing/2014/main" id="{9E46DA1D-3C28-9D6E-D40C-50F656D07272}"/>
              </a:ext>
            </a:extLst>
          </p:cNvPr>
          <p:cNvSpPr txBox="1"/>
          <p:nvPr/>
        </p:nvSpPr>
        <p:spPr>
          <a:xfrm>
            <a:off x="5340096" y="1625858"/>
            <a:ext cx="4572000" cy="1323439"/>
          </a:xfrm>
          <a:prstGeom prst="rect">
            <a:avLst/>
          </a:prstGeom>
          <a:noFill/>
        </p:spPr>
        <p:txBody>
          <a:bodyPr wrap="square" rtlCol="0">
            <a:spAutoFit/>
          </a:bodyPr>
          <a:lstStyle/>
          <a:p>
            <a:r>
              <a:rPr lang="en-US" sz="8000" spc="-200" dirty="0">
                <a:solidFill>
                  <a:srgbClr val="FFC000"/>
                </a:solidFill>
                <a:latin typeface="Futura Book" panose="020B0800000000000000" pitchFamily="34" charset="0"/>
              </a:rPr>
              <a:t>11,300</a:t>
            </a:r>
            <a:endParaRPr lang="en-GB" sz="8000" spc="-200" dirty="0">
              <a:solidFill>
                <a:srgbClr val="FFC000"/>
              </a:solidFill>
              <a:latin typeface="Futura Book" panose="020B0800000000000000" pitchFamily="34" charset="0"/>
            </a:endParaRPr>
          </a:p>
        </p:txBody>
      </p:sp>
      <p:sp>
        <p:nvSpPr>
          <p:cNvPr id="13" name="TextBox 12">
            <a:extLst>
              <a:ext uri="{FF2B5EF4-FFF2-40B4-BE49-F238E27FC236}">
                <a16:creationId xmlns:a16="http://schemas.microsoft.com/office/drawing/2014/main" id="{4FD86AE3-0662-006D-2497-0FD004D59B0E}"/>
              </a:ext>
            </a:extLst>
          </p:cNvPr>
          <p:cNvSpPr txBox="1"/>
          <p:nvPr/>
        </p:nvSpPr>
        <p:spPr>
          <a:xfrm>
            <a:off x="6096000" y="3131570"/>
            <a:ext cx="4572000" cy="1323439"/>
          </a:xfrm>
          <a:prstGeom prst="rect">
            <a:avLst/>
          </a:prstGeom>
          <a:noFill/>
        </p:spPr>
        <p:txBody>
          <a:bodyPr wrap="square" rtlCol="0">
            <a:spAutoFit/>
          </a:bodyPr>
          <a:lstStyle/>
          <a:p>
            <a:r>
              <a:rPr lang="en-US" sz="8000" spc="-200" dirty="0">
                <a:solidFill>
                  <a:srgbClr val="FFC000"/>
                </a:solidFill>
                <a:latin typeface="Futura Book" panose="020B0800000000000000" pitchFamily="34" charset="0"/>
              </a:rPr>
              <a:t>2,400</a:t>
            </a:r>
            <a:endParaRPr lang="en-GB" sz="8000" spc="-200" dirty="0">
              <a:solidFill>
                <a:srgbClr val="FFC000"/>
              </a:solidFill>
              <a:latin typeface="Futura Book" panose="020B0800000000000000" pitchFamily="34" charset="0"/>
            </a:endParaRPr>
          </a:p>
        </p:txBody>
      </p:sp>
      <p:sp>
        <p:nvSpPr>
          <p:cNvPr id="14" name="TextBox 13">
            <a:extLst>
              <a:ext uri="{FF2B5EF4-FFF2-40B4-BE49-F238E27FC236}">
                <a16:creationId xmlns:a16="http://schemas.microsoft.com/office/drawing/2014/main" id="{F4FA6CC8-FAE9-C92E-CC95-E0AD6967064C}"/>
              </a:ext>
            </a:extLst>
          </p:cNvPr>
          <p:cNvSpPr txBox="1"/>
          <p:nvPr/>
        </p:nvSpPr>
        <p:spPr>
          <a:xfrm>
            <a:off x="7065264" y="4712315"/>
            <a:ext cx="4572000" cy="1323439"/>
          </a:xfrm>
          <a:prstGeom prst="rect">
            <a:avLst/>
          </a:prstGeom>
          <a:noFill/>
        </p:spPr>
        <p:txBody>
          <a:bodyPr wrap="square" rtlCol="0">
            <a:spAutoFit/>
          </a:bodyPr>
          <a:lstStyle/>
          <a:p>
            <a:r>
              <a:rPr lang="en-US" sz="8000" spc="-200" dirty="0">
                <a:solidFill>
                  <a:srgbClr val="FFC000"/>
                </a:solidFill>
                <a:latin typeface="Futura Book" panose="020B0800000000000000" pitchFamily="34" charset="0"/>
              </a:rPr>
              <a:t>244</a:t>
            </a:r>
            <a:endParaRPr lang="en-GB" sz="8000" spc="-200" dirty="0">
              <a:solidFill>
                <a:srgbClr val="FFC000"/>
              </a:solidFill>
              <a:latin typeface="Futura Book" panose="020B0800000000000000" pitchFamily="34" charset="0"/>
            </a:endParaRPr>
          </a:p>
        </p:txBody>
      </p:sp>
      <p:sp>
        <p:nvSpPr>
          <p:cNvPr id="15" name="TextBox 14">
            <a:extLst>
              <a:ext uri="{FF2B5EF4-FFF2-40B4-BE49-F238E27FC236}">
                <a16:creationId xmlns:a16="http://schemas.microsoft.com/office/drawing/2014/main" id="{B88DF24A-997E-5611-1A2D-57711CC76E20}"/>
              </a:ext>
            </a:extLst>
          </p:cNvPr>
          <p:cNvSpPr txBox="1"/>
          <p:nvPr/>
        </p:nvSpPr>
        <p:spPr>
          <a:xfrm>
            <a:off x="9521150" y="1748968"/>
            <a:ext cx="2584810" cy="1077218"/>
          </a:xfrm>
          <a:prstGeom prst="rect">
            <a:avLst/>
          </a:prstGeom>
          <a:noFill/>
        </p:spPr>
        <p:txBody>
          <a:bodyPr wrap="none" rtlCol="0">
            <a:spAutoFit/>
          </a:bodyPr>
          <a:lstStyle/>
          <a:p>
            <a:r>
              <a:rPr lang="en-US" sz="3200" dirty="0">
                <a:solidFill>
                  <a:schemeClr val="bg1"/>
                </a:solidFill>
                <a:latin typeface="Futura Book" panose="020B0800000000000000" pitchFamily="34" charset="0"/>
              </a:rPr>
              <a:t>Boys &amp; </a:t>
            </a:r>
          </a:p>
          <a:p>
            <a:r>
              <a:rPr lang="en-US" sz="3200" dirty="0">
                <a:solidFill>
                  <a:schemeClr val="bg1"/>
                </a:solidFill>
                <a:latin typeface="Futura Book" panose="020B0800000000000000" pitchFamily="34" charset="0"/>
              </a:rPr>
              <a:t>Young Men</a:t>
            </a:r>
            <a:endParaRPr lang="en-GB" sz="3200" dirty="0">
              <a:solidFill>
                <a:schemeClr val="bg1"/>
              </a:solidFill>
              <a:latin typeface="Futura Book" panose="020B0800000000000000" pitchFamily="34" charset="0"/>
            </a:endParaRPr>
          </a:p>
        </p:txBody>
      </p:sp>
      <p:sp>
        <p:nvSpPr>
          <p:cNvPr id="16" name="TextBox 15">
            <a:extLst>
              <a:ext uri="{FF2B5EF4-FFF2-40B4-BE49-F238E27FC236}">
                <a16:creationId xmlns:a16="http://schemas.microsoft.com/office/drawing/2014/main" id="{B8CC6198-5692-1C20-CB56-FAADD682AEAB}"/>
              </a:ext>
            </a:extLst>
          </p:cNvPr>
          <p:cNvSpPr txBox="1"/>
          <p:nvPr/>
        </p:nvSpPr>
        <p:spPr>
          <a:xfrm>
            <a:off x="9521150" y="3189493"/>
            <a:ext cx="2236574" cy="1077218"/>
          </a:xfrm>
          <a:prstGeom prst="rect">
            <a:avLst/>
          </a:prstGeom>
          <a:noFill/>
        </p:spPr>
        <p:txBody>
          <a:bodyPr wrap="none" rtlCol="0">
            <a:spAutoFit/>
          </a:bodyPr>
          <a:lstStyle/>
          <a:p>
            <a:r>
              <a:rPr lang="en-US" sz="3200" dirty="0">
                <a:solidFill>
                  <a:schemeClr val="bg1"/>
                </a:solidFill>
                <a:latin typeface="Futura Book" panose="020B0800000000000000" pitchFamily="34" charset="0"/>
              </a:rPr>
              <a:t>Volunteer</a:t>
            </a:r>
          </a:p>
          <a:p>
            <a:r>
              <a:rPr lang="en-US" sz="3200" dirty="0">
                <a:solidFill>
                  <a:schemeClr val="bg1"/>
                </a:solidFill>
                <a:latin typeface="Futura Book" panose="020B0800000000000000" pitchFamily="34" charset="0"/>
              </a:rPr>
              <a:t>Leaders</a:t>
            </a:r>
            <a:endParaRPr lang="en-GB" sz="3200" dirty="0">
              <a:solidFill>
                <a:schemeClr val="bg1"/>
              </a:solidFill>
              <a:latin typeface="Futura Book" panose="020B0800000000000000" pitchFamily="34" charset="0"/>
            </a:endParaRPr>
          </a:p>
        </p:txBody>
      </p:sp>
      <p:sp>
        <p:nvSpPr>
          <p:cNvPr id="17" name="TextBox 16">
            <a:extLst>
              <a:ext uri="{FF2B5EF4-FFF2-40B4-BE49-F238E27FC236}">
                <a16:creationId xmlns:a16="http://schemas.microsoft.com/office/drawing/2014/main" id="{3EC76548-6288-B7F1-90CB-853313ED9991}"/>
              </a:ext>
            </a:extLst>
          </p:cNvPr>
          <p:cNvSpPr txBox="1"/>
          <p:nvPr/>
        </p:nvSpPr>
        <p:spPr>
          <a:xfrm>
            <a:off x="9521150" y="4803754"/>
            <a:ext cx="2582758" cy="954107"/>
          </a:xfrm>
          <a:prstGeom prst="rect">
            <a:avLst/>
          </a:prstGeom>
          <a:noFill/>
        </p:spPr>
        <p:txBody>
          <a:bodyPr wrap="none" rtlCol="0">
            <a:spAutoFit/>
          </a:bodyPr>
          <a:lstStyle/>
          <a:p>
            <a:r>
              <a:rPr lang="en-US" sz="3200" dirty="0">
                <a:solidFill>
                  <a:schemeClr val="bg1"/>
                </a:solidFill>
                <a:latin typeface="Futura Book" panose="020B0800000000000000" pitchFamily="34" charset="0"/>
              </a:rPr>
              <a:t>Companies</a:t>
            </a:r>
          </a:p>
          <a:p>
            <a:r>
              <a:rPr lang="en-US" sz="2400" dirty="0">
                <a:solidFill>
                  <a:schemeClr val="bg1"/>
                </a:solidFill>
                <a:latin typeface="Futura Book" panose="020B0800000000000000" pitchFamily="34" charset="0"/>
              </a:rPr>
              <a:t>(NI &amp; Donegal)</a:t>
            </a:r>
          </a:p>
        </p:txBody>
      </p:sp>
      <p:sp>
        <p:nvSpPr>
          <p:cNvPr id="18" name="TextBox 17">
            <a:extLst>
              <a:ext uri="{FF2B5EF4-FFF2-40B4-BE49-F238E27FC236}">
                <a16:creationId xmlns:a16="http://schemas.microsoft.com/office/drawing/2014/main" id="{1C852CF6-ED0C-B1E5-E05C-8DBD14A06DD1}"/>
              </a:ext>
            </a:extLst>
          </p:cNvPr>
          <p:cNvSpPr txBox="1"/>
          <p:nvPr/>
        </p:nvSpPr>
        <p:spPr>
          <a:xfrm rot="20778984">
            <a:off x="5063014" y="1450782"/>
            <a:ext cx="971741" cy="523220"/>
          </a:xfrm>
          <a:prstGeom prst="rect">
            <a:avLst/>
          </a:prstGeom>
          <a:noFill/>
        </p:spPr>
        <p:txBody>
          <a:bodyPr wrap="none" rtlCol="0">
            <a:spAutoFit/>
          </a:bodyPr>
          <a:lstStyle/>
          <a:p>
            <a:r>
              <a:rPr lang="en-US" sz="2800" dirty="0">
                <a:solidFill>
                  <a:schemeClr val="bg1"/>
                </a:solidFill>
                <a:latin typeface="Congenial" panose="02000503040000020004" pitchFamily="2" charset="0"/>
              </a:rPr>
              <a:t>Over</a:t>
            </a:r>
            <a:endParaRPr lang="en-GB" sz="2800" dirty="0">
              <a:solidFill>
                <a:schemeClr val="bg1"/>
              </a:solidFill>
              <a:latin typeface="Congenial" panose="02000503040000020004" pitchFamily="2" charset="0"/>
            </a:endParaRPr>
          </a:p>
        </p:txBody>
      </p:sp>
      <p:sp>
        <p:nvSpPr>
          <p:cNvPr id="19" name="TextBox 18">
            <a:extLst>
              <a:ext uri="{FF2B5EF4-FFF2-40B4-BE49-F238E27FC236}">
                <a16:creationId xmlns:a16="http://schemas.microsoft.com/office/drawing/2014/main" id="{3C856574-F8D0-053B-7C46-C4CE6286B235}"/>
              </a:ext>
            </a:extLst>
          </p:cNvPr>
          <p:cNvSpPr txBox="1"/>
          <p:nvPr/>
        </p:nvSpPr>
        <p:spPr>
          <a:xfrm rot="20778984">
            <a:off x="5578125" y="2993070"/>
            <a:ext cx="971741" cy="523220"/>
          </a:xfrm>
          <a:prstGeom prst="rect">
            <a:avLst/>
          </a:prstGeom>
          <a:noFill/>
        </p:spPr>
        <p:txBody>
          <a:bodyPr wrap="none" rtlCol="0">
            <a:spAutoFit/>
          </a:bodyPr>
          <a:lstStyle/>
          <a:p>
            <a:r>
              <a:rPr lang="en-US" sz="2800" dirty="0">
                <a:solidFill>
                  <a:schemeClr val="bg1"/>
                </a:solidFill>
                <a:latin typeface="Congenial" panose="02000503040000020004" pitchFamily="2" charset="0"/>
              </a:rPr>
              <a:t>Over</a:t>
            </a:r>
            <a:endParaRPr lang="en-GB" sz="2800" dirty="0">
              <a:solidFill>
                <a:schemeClr val="bg1"/>
              </a:solidFill>
              <a:latin typeface="Congenial" panose="02000503040000020004" pitchFamily="2" charset="0"/>
            </a:endParaRPr>
          </a:p>
        </p:txBody>
      </p:sp>
    </p:spTree>
    <p:extLst>
      <p:ext uri="{BB962C8B-B14F-4D97-AF65-F5344CB8AC3E}">
        <p14:creationId xmlns:p14="http://schemas.microsoft.com/office/powerpoint/2010/main" val="109974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hild smiling at camera&#10;&#10;Description automatically generated">
            <a:extLst>
              <a:ext uri="{FF2B5EF4-FFF2-40B4-BE49-F238E27FC236}">
                <a16:creationId xmlns:a16="http://schemas.microsoft.com/office/drawing/2014/main" id="{8F667960-D57B-AA2F-7F5E-630F8191BF11}"/>
              </a:ext>
            </a:extLst>
          </p:cNvPr>
          <p:cNvPicPr>
            <a:picLocks noChangeAspect="1"/>
          </p:cNvPicPr>
          <p:nvPr/>
        </p:nvPicPr>
        <p:blipFill rotWithShape="1">
          <a:blip r:embed="rId3">
            <a:extLst>
              <a:ext uri="{28A0092B-C50C-407E-A947-70E740481C1C}">
                <a14:useLocalDpi xmlns:a14="http://schemas.microsoft.com/office/drawing/2010/main" val="0"/>
              </a:ext>
            </a:extLst>
          </a:blip>
          <a:srcRect l="18601" t="1661" r="33159"/>
          <a:stretch/>
        </p:blipFill>
        <p:spPr>
          <a:xfrm>
            <a:off x="0" y="-20620"/>
            <a:ext cx="5062728" cy="6878620"/>
          </a:xfrm>
          <a:prstGeom prst="rect">
            <a:avLst/>
          </a:prstGeom>
        </p:spPr>
      </p:pic>
      <p:sp>
        <p:nvSpPr>
          <p:cNvPr id="6" name="Rectangle 5">
            <a:extLst>
              <a:ext uri="{FF2B5EF4-FFF2-40B4-BE49-F238E27FC236}">
                <a16:creationId xmlns:a16="http://schemas.microsoft.com/office/drawing/2014/main" id="{98383B76-EA55-27EE-9CAA-4BC593CCF3E7}"/>
              </a:ext>
            </a:extLst>
          </p:cNvPr>
          <p:cNvSpPr/>
          <p:nvPr/>
        </p:nvSpPr>
        <p:spPr>
          <a:xfrm>
            <a:off x="5062728" y="0"/>
            <a:ext cx="7129272" cy="6878620"/>
          </a:xfrm>
          <a:prstGeom prst="rect">
            <a:avLst/>
          </a:prstGeom>
          <a:solidFill>
            <a:srgbClr val="015AF5"/>
          </a:solidFill>
          <a:ln>
            <a:solidFill>
              <a:srgbClr val="015A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9EF65D85-B252-5620-1043-A0A5FBD609CD}"/>
              </a:ext>
            </a:extLst>
          </p:cNvPr>
          <p:cNvSpPr txBox="1"/>
          <p:nvPr/>
        </p:nvSpPr>
        <p:spPr>
          <a:xfrm>
            <a:off x="5340096" y="274320"/>
            <a:ext cx="6727236" cy="1292662"/>
          </a:xfrm>
          <a:prstGeom prst="rect">
            <a:avLst/>
          </a:prstGeom>
          <a:noFill/>
        </p:spPr>
        <p:txBody>
          <a:bodyPr wrap="square" rtlCol="0">
            <a:spAutoFit/>
          </a:bodyPr>
          <a:lstStyle/>
          <a:p>
            <a:r>
              <a:rPr lang="en-US" sz="3900" dirty="0">
                <a:solidFill>
                  <a:schemeClr val="bg1"/>
                </a:solidFill>
                <a:latin typeface="Futura Book" panose="020B0800000000000000" pitchFamily="34" charset="0"/>
              </a:rPr>
              <a:t>THE NORTHERN IRELAND BOYS’ BRIGADE (BBNI)</a:t>
            </a:r>
            <a:endParaRPr lang="en-GB" sz="3900" dirty="0">
              <a:solidFill>
                <a:schemeClr val="bg1"/>
              </a:solidFill>
              <a:latin typeface="Futura Book" panose="020B0800000000000000" pitchFamily="34" charset="0"/>
            </a:endParaRPr>
          </a:p>
        </p:txBody>
      </p:sp>
      <p:pic>
        <p:nvPicPr>
          <p:cNvPr id="10" name="Picture 9" descr="A logo with a black background&#10;&#10;Description automatically generated">
            <a:extLst>
              <a:ext uri="{FF2B5EF4-FFF2-40B4-BE49-F238E27FC236}">
                <a16:creationId xmlns:a16="http://schemas.microsoft.com/office/drawing/2014/main" id="{2DCB816B-0DB7-3334-60B6-9ECD73CE9B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96" y="4898228"/>
            <a:ext cx="1868332" cy="1868332"/>
          </a:xfrm>
          <a:prstGeom prst="rect">
            <a:avLst/>
          </a:prstGeom>
        </p:spPr>
      </p:pic>
      <p:sp>
        <p:nvSpPr>
          <p:cNvPr id="11" name="TextBox 10">
            <a:extLst>
              <a:ext uri="{FF2B5EF4-FFF2-40B4-BE49-F238E27FC236}">
                <a16:creationId xmlns:a16="http://schemas.microsoft.com/office/drawing/2014/main" id="{9E46DA1D-3C28-9D6E-D40C-50F656D07272}"/>
              </a:ext>
            </a:extLst>
          </p:cNvPr>
          <p:cNvSpPr txBox="1"/>
          <p:nvPr/>
        </p:nvSpPr>
        <p:spPr>
          <a:xfrm>
            <a:off x="5340096" y="1927610"/>
            <a:ext cx="4572000" cy="1323439"/>
          </a:xfrm>
          <a:prstGeom prst="rect">
            <a:avLst/>
          </a:prstGeom>
          <a:noFill/>
        </p:spPr>
        <p:txBody>
          <a:bodyPr wrap="square" rtlCol="0">
            <a:spAutoFit/>
          </a:bodyPr>
          <a:lstStyle/>
          <a:p>
            <a:r>
              <a:rPr lang="en-US" sz="8000" spc="-200" dirty="0">
                <a:solidFill>
                  <a:srgbClr val="FFC000"/>
                </a:solidFill>
                <a:latin typeface="Futura Book" panose="020B0800000000000000" pitchFamily="34" charset="0"/>
              </a:rPr>
              <a:t>11,300</a:t>
            </a:r>
            <a:endParaRPr lang="en-GB" sz="8000" spc="-200" dirty="0">
              <a:solidFill>
                <a:srgbClr val="FFC000"/>
              </a:solidFill>
              <a:latin typeface="Futura Book" panose="020B0800000000000000" pitchFamily="34" charset="0"/>
            </a:endParaRPr>
          </a:p>
        </p:txBody>
      </p:sp>
      <p:sp>
        <p:nvSpPr>
          <p:cNvPr id="13" name="TextBox 12">
            <a:extLst>
              <a:ext uri="{FF2B5EF4-FFF2-40B4-BE49-F238E27FC236}">
                <a16:creationId xmlns:a16="http://schemas.microsoft.com/office/drawing/2014/main" id="{4FD86AE3-0662-006D-2497-0FD004D59B0E}"/>
              </a:ext>
            </a:extLst>
          </p:cNvPr>
          <p:cNvSpPr txBox="1"/>
          <p:nvPr/>
        </p:nvSpPr>
        <p:spPr>
          <a:xfrm>
            <a:off x="6096000" y="3433322"/>
            <a:ext cx="4572000" cy="1323439"/>
          </a:xfrm>
          <a:prstGeom prst="rect">
            <a:avLst/>
          </a:prstGeom>
          <a:noFill/>
        </p:spPr>
        <p:txBody>
          <a:bodyPr wrap="square" rtlCol="0">
            <a:spAutoFit/>
          </a:bodyPr>
          <a:lstStyle/>
          <a:p>
            <a:r>
              <a:rPr lang="en-US" sz="8000" spc="-200" dirty="0">
                <a:solidFill>
                  <a:srgbClr val="FFC000"/>
                </a:solidFill>
                <a:latin typeface="Futura Book" panose="020B0800000000000000" pitchFamily="34" charset="0"/>
              </a:rPr>
              <a:t>2,400</a:t>
            </a:r>
            <a:endParaRPr lang="en-GB" sz="8000" spc="-200" dirty="0">
              <a:solidFill>
                <a:srgbClr val="FFC000"/>
              </a:solidFill>
              <a:latin typeface="Futura Book" panose="020B0800000000000000" pitchFamily="34" charset="0"/>
            </a:endParaRPr>
          </a:p>
        </p:txBody>
      </p:sp>
      <p:sp>
        <p:nvSpPr>
          <p:cNvPr id="14" name="TextBox 13">
            <a:extLst>
              <a:ext uri="{FF2B5EF4-FFF2-40B4-BE49-F238E27FC236}">
                <a16:creationId xmlns:a16="http://schemas.microsoft.com/office/drawing/2014/main" id="{F4FA6CC8-FAE9-C92E-CC95-E0AD6967064C}"/>
              </a:ext>
            </a:extLst>
          </p:cNvPr>
          <p:cNvSpPr txBox="1"/>
          <p:nvPr/>
        </p:nvSpPr>
        <p:spPr>
          <a:xfrm>
            <a:off x="7065264" y="5014067"/>
            <a:ext cx="4572000" cy="1323439"/>
          </a:xfrm>
          <a:prstGeom prst="rect">
            <a:avLst/>
          </a:prstGeom>
          <a:noFill/>
        </p:spPr>
        <p:txBody>
          <a:bodyPr wrap="square" rtlCol="0">
            <a:spAutoFit/>
          </a:bodyPr>
          <a:lstStyle/>
          <a:p>
            <a:r>
              <a:rPr lang="en-US" sz="8000" spc="-200" dirty="0">
                <a:solidFill>
                  <a:srgbClr val="FFC000"/>
                </a:solidFill>
                <a:latin typeface="Futura Book" panose="020B0800000000000000" pitchFamily="34" charset="0"/>
              </a:rPr>
              <a:t>244</a:t>
            </a:r>
            <a:endParaRPr lang="en-GB" sz="8000" spc="-200" dirty="0">
              <a:solidFill>
                <a:srgbClr val="FFC000"/>
              </a:solidFill>
              <a:latin typeface="Futura Book" panose="020B0800000000000000" pitchFamily="34" charset="0"/>
            </a:endParaRPr>
          </a:p>
        </p:txBody>
      </p:sp>
      <p:sp>
        <p:nvSpPr>
          <p:cNvPr id="15" name="TextBox 14">
            <a:extLst>
              <a:ext uri="{FF2B5EF4-FFF2-40B4-BE49-F238E27FC236}">
                <a16:creationId xmlns:a16="http://schemas.microsoft.com/office/drawing/2014/main" id="{B88DF24A-997E-5611-1A2D-57711CC76E20}"/>
              </a:ext>
            </a:extLst>
          </p:cNvPr>
          <p:cNvSpPr txBox="1"/>
          <p:nvPr/>
        </p:nvSpPr>
        <p:spPr>
          <a:xfrm>
            <a:off x="9447998" y="2050720"/>
            <a:ext cx="2744854" cy="954107"/>
          </a:xfrm>
          <a:prstGeom prst="rect">
            <a:avLst/>
          </a:prstGeom>
          <a:noFill/>
        </p:spPr>
        <p:txBody>
          <a:bodyPr wrap="none" rtlCol="0">
            <a:spAutoFit/>
          </a:bodyPr>
          <a:lstStyle/>
          <a:p>
            <a:r>
              <a:rPr lang="en-US" sz="2800" dirty="0">
                <a:solidFill>
                  <a:schemeClr val="bg1"/>
                </a:solidFill>
                <a:latin typeface="Futura Book" panose="020B0800000000000000" pitchFamily="34" charset="0"/>
              </a:rPr>
              <a:t>Children &amp;</a:t>
            </a:r>
          </a:p>
          <a:p>
            <a:r>
              <a:rPr lang="en-US" sz="2800" dirty="0">
                <a:solidFill>
                  <a:schemeClr val="bg1"/>
                </a:solidFill>
                <a:latin typeface="Futura Book" panose="020B0800000000000000" pitchFamily="34" charset="0"/>
              </a:rPr>
              <a:t>Young People</a:t>
            </a:r>
            <a:endParaRPr lang="en-GB" sz="2800" dirty="0">
              <a:solidFill>
                <a:schemeClr val="bg1"/>
              </a:solidFill>
              <a:latin typeface="Futura Book" panose="020B0800000000000000" pitchFamily="34" charset="0"/>
            </a:endParaRPr>
          </a:p>
        </p:txBody>
      </p:sp>
      <p:sp>
        <p:nvSpPr>
          <p:cNvPr id="16" name="TextBox 15">
            <a:extLst>
              <a:ext uri="{FF2B5EF4-FFF2-40B4-BE49-F238E27FC236}">
                <a16:creationId xmlns:a16="http://schemas.microsoft.com/office/drawing/2014/main" id="{B8CC6198-5692-1C20-CB56-FAADD682AEAB}"/>
              </a:ext>
            </a:extLst>
          </p:cNvPr>
          <p:cNvSpPr txBox="1"/>
          <p:nvPr/>
        </p:nvSpPr>
        <p:spPr>
          <a:xfrm>
            <a:off x="9466286" y="3491245"/>
            <a:ext cx="2236574" cy="1077218"/>
          </a:xfrm>
          <a:prstGeom prst="rect">
            <a:avLst/>
          </a:prstGeom>
          <a:noFill/>
        </p:spPr>
        <p:txBody>
          <a:bodyPr wrap="none" rtlCol="0">
            <a:spAutoFit/>
          </a:bodyPr>
          <a:lstStyle/>
          <a:p>
            <a:r>
              <a:rPr lang="en-US" sz="3200" dirty="0">
                <a:solidFill>
                  <a:schemeClr val="bg1"/>
                </a:solidFill>
                <a:latin typeface="Futura Book" panose="020B0800000000000000" pitchFamily="34" charset="0"/>
              </a:rPr>
              <a:t>Volunteer</a:t>
            </a:r>
          </a:p>
          <a:p>
            <a:r>
              <a:rPr lang="en-US" sz="3200" dirty="0">
                <a:solidFill>
                  <a:schemeClr val="bg1"/>
                </a:solidFill>
                <a:latin typeface="Futura Book" panose="020B0800000000000000" pitchFamily="34" charset="0"/>
              </a:rPr>
              <a:t>Leaders</a:t>
            </a:r>
            <a:endParaRPr lang="en-GB" sz="3200" dirty="0">
              <a:solidFill>
                <a:schemeClr val="bg1"/>
              </a:solidFill>
              <a:latin typeface="Futura Book" panose="020B0800000000000000" pitchFamily="34" charset="0"/>
            </a:endParaRPr>
          </a:p>
        </p:txBody>
      </p:sp>
      <p:sp>
        <p:nvSpPr>
          <p:cNvPr id="17" name="TextBox 16">
            <a:extLst>
              <a:ext uri="{FF2B5EF4-FFF2-40B4-BE49-F238E27FC236}">
                <a16:creationId xmlns:a16="http://schemas.microsoft.com/office/drawing/2014/main" id="{3EC76548-6288-B7F1-90CB-853313ED9991}"/>
              </a:ext>
            </a:extLst>
          </p:cNvPr>
          <p:cNvSpPr txBox="1"/>
          <p:nvPr/>
        </p:nvSpPr>
        <p:spPr>
          <a:xfrm>
            <a:off x="9484574" y="5105506"/>
            <a:ext cx="2582758" cy="954107"/>
          </a:xfrm>
          <a:prstGeom prst="rect">
            <a:avLst/>
          </a:prstGeom>
          <a:noFill/>
        </p:spPr>
        <p:txBody>
          <a:bodyPr wrap="none" rtlCol="0">
            <a:spAutoFit/>
          </a:bodyPr>
          <a:lstStyle/>
          <a:p>
            <a:r>
              <a:rPr lang="en-US" sz="3200" dirty="0">
                <a:solidFill>
                  <a:schemeClr val="bg1"/>
                </a:solidFill>
                <a:latin typeface="Futura Book" panose="020B0800000000000000" pitchFamily="34" charset="0"/>
              </a:rPr>
              <a:t>Companies</a:t>
            </a:r>
          </a:p>
          <a:p>
            <a:r>
              <a:rPr lang="en-US" sz="2400" dirty="0">
                <a:solidFill>
                  <a:schemeClr val="bg1"/>
                </a:solidFill>
                <a:latin typeface="Futura Book" panose="020B0800000000000000" pitchFamily="34" charset="0"/>
              </a:rPr>
              <a:t>(NI &amp; Donegal)</a:t>
            </a:r>
          </a:p>
        </p:txBody>
      </p:sp>
      <p:sp>
        <p:nvSpPr>
          <p:cNvPr id="18" name="TextBox 17">
            <a:extLst>
              <a:ext uri="{FF2B5EF4-FFF2-40B4-BE49-F238E27FC236}">
                <a16:creationId xmlns:a16="http://schemas.microsoft.com/office/drawing/2014/main" id="{1C852CF6-ED0C-B1E5-E05C-8DBD14A06DD1}"/>
              </a:ext>
            </a:extLst>
          </p:cNvPr>
          <p:cNvSpPr txBox="1"/>
          <p:nvPr/>
        </p:nvSpPr>
        <p:spPr>
          <a:xfrm rot="20778984">
            <a:off x="5063014" y="1752534"/>
            <a:ext cx="971741" cy="523220"/>
          </a:xfrm>
          <a:prstGeom prst="rect">
            <a:avLst/>
          </a:prstGeom>
          <a:noFill/>
        </p:spPr>
        <p:txBody>
          <a:bodyPr wrap="none" rtlCol="0">
            <a:spAutoFit/>
          </a:bodyPr>
          <a:lstStyle/>
          <a:p>
            <a:r>
              <a:rPr lang="en-US" sz="2800" dirty="0">
                <a:solidFill>
                  <a:schemeClr val="bg1"/>
                </a:solidFill>
                <a:latin typeface="Congenial" panose="02000503040000020004" pitchFamily="2" charset="0"/>
              </a:rPr>
              <a:t>Over</a:t>
            </a:r>
            <a:endParaRPr lang="en-GB" sz="2800" dirty="0">
              <a:solidFill>
                <a:schemeClr val="bg1"/>
              </a:solidFill>
              <a:latin typeface="Congenial" panose="02000503040000020004" pitchFamily="2" charset="0"/>
            </a:endParaRPr>
          </a:p>
        </p:txBody>
      </p:sp>
      <p:sp>
        <p:nvSpPr>
          <p:cNvPr id="19" name="TextBox 18">
            <a:extLst>
              <a:ext uri="{FF2B5EF4-FFF2-40B4-BE49-F238E27FC236}">
                <a16:creationId xmlns:a16="http://schemas.microsoft.com/office/drawing/2014/main" id="{3C856574-F8D0-053B-7C46-C4CE6286B235}"/>
              </a:ext>
            </a:extLst>
          </p:cNvPr>
          <p:cNvSpPr txBox="1"/>
          <p:nvPr/>
        </p:nvSpPr>
        <p:spPr>
          <a:xfrm rot="20778984">
            <a:off x="5578125" y="3294822"/>
            <a:ext cx="971741" cy="523220"/>
          </a:xfrm>
          <a:prstGeom prst="rect">
            <a:avLst/>
          </a:prstGeom>
          <a:noFill/>
        </p:spPr>
        <p:txBody>
          <a:bodyPr wrap="none" rtlCol="0">
            <a:spAutoFit/>
          </a:bodyPr>
          <a:lstStyle/>
          <a:p>
            <a:r>
              <a:rPr lang="en-US" sz="2800" dirty="0">
                <a:solidFill>
                  <a:schemeClr val="bg1"/>
                </a:solidFill>
                <a:latin typeface="Congenial" panose="02000503040000020004" pitchFamily="2" charset="0"/>
              </a:rPr>
              <a:t>Over</a:t>
            </a:r>
            <a:endParaRPr lang="en-GB" sz="2800" dirty="0">
              <a:solidFill>
                <a:schemeClr val="bg1"/>
              </a:solidFill>
              <a:latin typeface="Congenial" panose="02000503040000020004" pitchFamily="2" charset="0"/>
            </a:endParaRPr>
          </a:p>
        </p:txBody>
      </p:sp>
    </p:spTree>
    <p:extLst>
      <p:ext uri="{BB962C8B-B14F-4D97-AF65-F5344CB8AC3E}">
        <p14:creationId xmlns:p14="http://schemas.microsoft.com/office/powerpoint/2010/main" val="42401300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199</Words>
  <Application>Microsoft Office PowerPoint</Application>
  <PresentationFormat>Widescreen</PresentationFormat>
  <Paragraphs>42</Paragraphs>
  <Slides>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Aptos</vt:lpstr>
      <vt:lpstr>Aptos Display</vt:lpstr>
      <vt:lpstr>Arial</vt:lpstr>
      <vt:lpstr>Congenial</vt:lpstr>
      <vt:lpstr>Futura Book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Lisa Keys</dc:creator>
  <cp:lastModifiedBy>Lisa Keys</cp:lastModifiedBy>
  <cp:revision>1</cp:revision>
  <dcterms:created xsi:type="dcterms:W3CDTF">2024-08-01T19:38:13Z</dcterms:created>
  <dcterms:modified xsi:type="dcterms:W3CDTF">2024-08-02T09:04:34Z</dcterms:modified>
</cp:coreProperties>
</file>